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0" r:id="rId4"/>
    <p:sldId id="258" r:id="rId5"/>
    <p:sldId id="259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9"/>
    <p:restoredTop sz="86364"/>
  </p:normalViewPr>
  <p:slideViewPr>
    <p:cSldViewPr snapToGrid="0" snapToObjects="1">
      <p:cViewPr varScale="1">
        <p:scale>
          <a:sx n="81" d="100"/>
          <a:sy n="81" d="100"/>
        </p:scale>
        <p:origin x="-144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D1D57C-6AE6-144B-8C10-F9AE8C939ABB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08A33-8D91-9F4F-8602-BD7EF0F94099}">
      <dgm:prSet/>
      <dgm:spPr/>
      <dgm:t>
        <a:bodyPr/>
        <a:lstStyle/>
        <a:p>
          <a:r>
            <a:rPr lang="en-US" dirty="0"/>
            <a:t>Code the Algorithm</a:t>
          </a:r>
        </a:p>
      </dgm:t>
    </dgm:pt>
    <dgm:pt modelId="{87C88599-5EA6-7D43-88D9-76BA216931A2}" type="parTrans" cxnId="{9189E5F7-571C-EB49-9F9E-0517F53C954B}">
      <dgm:prSet/>
      <dgm:spPr/>
      <dgm:t>
        <a:bodyPr/>
        <a:lstStyle/>
        <a:p>
          <a:endParaRPr lang="en-US"/>
        </a:p>
      </dgm:t>
    </dgm:pt>
    <dgm:pt modelId="{2FEA08BF-12FA-A74A-A47F-F020B8D3D156}" type="sibTrans" cxnId="{9189E5F7-571C-EB49-9F9E-0517F53C954B}">
      <dgm:prSet/>
      <dgm:spPr/>
      <dgm:t>
        <a:bodyPr/>
        <a:lstStyle/>
        <a:p>
          <a:endParaRPr lang="en-US"/>
        </a:p>
      </dgm:t>
    </dgm:pt>
    <dgm:pt modelId="{0C4F16BD-8D8B-A845-8751-9A17A374B33B}">
      <dgm:prSet/>
      <dgm:spPr/>
      <dgm:t>
        <a:bodyPr/>
        <a:lstStyle/>
        <a:p>
          <a:r>
            <a:rPr lang="en-US" dirty="0"/>
            <a:t>Intuitive Understanding </a:t>
          </a:r>
        </a:p>
      </dgm:t>
    </dgm:pt>
    <dgm:pt modelId="{C92FDFC0-CFED-0A40-BD5E-9ED07DF43DAB}" type="parTrans" cxnId="{159912A9-AD3D-564C-8722-E8E05ED81343}">
      <dgm:prSet/>
      <dgm:spPr/>
      <dgm:t>
        <a:bodyPr/>
        <a:lstStyle/>
        <a:p>
          <a:endParaRPr lang="en-US"/>
        </a:p>
      </dgm:t>
    </dgm:pt>
    <dgm:pt modelId="{5DF176E5-4E72-2644-8F93-A2413D36D8F7}" type="sibTrans" cxnId="{159912A9-AD3D-564C-8722-E8E05ED81343}">
      <dgm:prSet/>
      <dgm:spPr/>
      <dgm:t>
        <a:bodyPr/>
        <a:lstStyle/>
        <a:p>
          <a:endParaRPr lang="en-US"/>
        </a:p>
      </dgm:t>
    </dgm:pt>
    <dgm:pt modelId="{1C7E2233-062B-8246-BE87-7B7D0AAA1D85}">
      <dgm:prSet/>
      <dgm:spPr/>
      <dgm:t>
        <a:bodyPr/>
        <a:lstStyle/>
        <a:p>
          <a:r>
            <a:rPr lang="en-US" dirty="0"/>
            <a:t>Analyze and Interpret the Data</a:t>
          </a:r>
        </a:p>
      </dgm:t>
    </dgm:pt>
    <dgm:pt modelId="{CA08E84B-A9C8-6545-B5E9-39873F4D257F}" type="sibTrans" cxnId="{BE247E91-A75A-B142-A48D-DA7132464193}">
      <dgm:prSet/>
      <dgm:spPr/>
      <dgm:t>
        <a:bodyPr/>
        <a:lstStyle/>
        <a:p>
          <a:endParaRPr lang="en-US"/>
        </a:p>
      </dgm:t>
    </dgm:pt>
    <dgm:pt modelId="{43603E62-2B02-9D45-BF27-798CA1D0BFBE}" type="parTrans" cxnId="{BE247E91-A75A-B142-A48D-DA7132464193}">
      <dgm:prSet/>
      <dgm:spPr/>
      <dgm:t>
        <a:bodyPr/>
        <a:lstStyle/>
        <a:p>
          <a:endParaRPr lang="en-US"/>
        </a:p>
      </dgm:t>
    </dgm:pt>
    <dgm:pt modelId="{8C331482-552D-3A44-AAAC-055E1FAF49F8}" type="pres">
      <dgm:prSet presAssocID="{A9D1D57C-6AE6-144B-8C10-F9AE8C939ABB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0783962-7BC5-D447-8707-2799100D176F}" type="pres">
      <dgm:prSet presAssocID="{0C4F16BD-8D8B-A845-8751-9A17A374B33B}" presName="chaos" presStyleCnt="0"/>
      <dgm:spPr/>
    </dgm:pt>
    <dgm:pt modelId="{7603BF15-A1E1-3449-9AE7-E4FB715120B6}" type="pres">
      <dgm:prSet presAssocID="{0C4F16BD-8D8B-A845-8751-9A17A374B33B}" presName="parTx1" presStyleLbl="revTx" presStyleIdx="0" presStyleCnt="2"/>
      <dgm:spPr/>
      <dgm:t>
        <a:bodyPr/>
        <a:lstStyle/>
        <a:p>
          <a:endParaRPr lang="en-US"/>
        </a:p>
      </dgm:t>
    </dgm:pt>
    <dgm:pt modelId="{8E80AE4A-8FB2-544E-BE0A-000AC5EA1612}" type="pres">
      <dgm:prSet presAssocID="{0C4F16BD-8D8B-A845-8751-9A17A374B33B}" presName="c1" presStyleLbl="node1" presStyleIdx="0" presStyleCnt="19"/>
      <dgm:spPr/>
    </dgm:pt>
    <dgm:pt modelId="{2253820B-BB58-B84E-9A60-CE39EF425413}" type="pres">
      <dgm:prSet presAssocID="{0C4F16BD-8D8B-A845-8751-9A17A374B33B}" presName="c2" presStyleLbl="node1" presStyleIdx="1" presStyleCnt="19"/>
      <dgm:spPr/>
    </dgm:pt>
    <dgm:pt modelId="{0CCE2988-9C26-534B-B02B-9A291B7A8024}" type="pres">
      <dgm:prSet presAssocID="{0C4F16BD-8D8B-A845-8751-9A17A374B33B}" presName="c3" presStyleLbl="node1" presStyleIdx="2" presStyleCnt="19"/>
      <dgm:spPr/>
    </dgm:pt>
    <dgm:pt modelId="{90C30C90-71A6-A04D-BA29-2E9D75BD0D17}" type="pres">
      <dgm:prSet presAssocID="{0C4F16BD-8D8B-A845-8751-9A17A374B33B}" presName="c4" presStyleLbl="node1" presStyleIdx="3" presStyleCnt="19"/>
      <dgm:spPr/>
    </dgm:pt>
    <dgm:pt modelId="{3978DDC4-9EE4-A74B-8F26-9372AC4048F5}" type="pres">
      <dgm:prSet presAssocID="{0C4F16BD-8D8B-A845-8751-9A17A374B33B}" presName="c5" presStyleLbl="node1" presStyleIdx="4" presStyleCnt="19"/>
      <dgm:spPr/>
    </dgm:pt>
    <dgm:pt modelId="{8CD5F5C7-64D0-2F42-85DE-E7295466D252}" type="pres">
      <dgm:prSet presAssocID="{0C4F16BD-8D8B-A845-8751-9A17A374B33B}" presName="c6" presStyleLbl="node1" presStyleIdx="5" presStyleCnt="19"/>
      <dgm:spPr/>
    </dgm:pt>
    <dgm:pt modelId="{F5546977-5BDA-5642-9C94-6EC06D006B28}" type="pres">
      <dgm:prSet presAssocID="{0C4F16BD-8D8B-A845-8751-9A17A374B33B}" presName="c7" presStyleLbl="node1" presStyleIdx="6" presStyleCnt="19"/>
      <dgm:spPr/>
    </dgm:pt>
    <dgm:pt modelId="{99E1D114-AED9-324B-B5C4-480E328047D7}" type="pres">
      <dgm:prSet presAssocID="{0C4F16BD-8D8B-A845-8751-9A17A374B33B}" presName="c8" presStyleLbl="node1" presStyleIdx="7" presStyleCnt="19"/>
      <dgm:spPr/>
    </dgm:pt>
    <dgm:pt modelId="{5B537F53-9FC5-3B41-810D-D2B3B639733B}" type="pres">
      <dgm:prSet presAssocID="{0C4F16BD-8D8B-A845-8751-9A17A374B33B}" presName="c9" presStyleLbl="node1" presStyleIdx="8" presStyleCnt="19"/>
      <dgm:spPr/>
    </dgm:pt>
    <dgm:pt modelId="{455635F0-62F2-A548-9A3C-CA72EA341AF7}" type="pres">
      <dgm:prSet presAssocID="{0C4F16BD-8D8B-A845-8751-9A17A374B33B}" presName="c10" presStyleLbl="node1" presStyleIdx="9" presStyleCnt="19"/>
      <dgm:spPr/>
    </dgm:pt>
    <dgm:pt modelId="{07DDFFAF-EB11-4B4C-B171-E6B854330823}" type="pres">
      <dgm:prSet presAssocID="{0C4F16BD-8D8B-A845-8751-9A17A374B33B}" presName="c11" presStyleLbl="node1" presStyleIdx="10" presStyleCnt="19"/>
      <dgm:spPr/>
    </dgm:pt>
    <dgm:pt modelId="{5D6E1D2A-5E96-C447-B244-D9096AF21D6A}" type="pres">
      <dgm:prSet presAssocID="{0C4F16BD-8D8B-A845-8751-9A17A374B33B}" presName="c12" presStyleLbl="node1" presStyleIdx="11" presStyleCnt="19"/>
      <dgm:spPr/>
    </dgm:pt>
    <dgm:pt modelId="{C89C77BC-420E-5141-8898-1BBDB3EB32B0}" type="pres">
      <dgm:prSet presAssocID="{0C4F16BD-8D8B-A845-8751-9A17A374B33B}" presName="c13" presStyleLbl="node1" presStyleIdx="12" presStyleCnt="19"/>
      <dgm:spPr/>
    </dgm:pt>
    <dgm:pt modelId="{EA336591-3E60-4145-96CB-3C9D0880C888}" type="pres">
      <dgm:prSet presAssocID="{0C4F16BD-8D8B-A845-8751-9A17A374B33B}" presName="c14" presStyleLbl="node1" presStyleIdx="13" presStyleCnt="19"/>
      <dgm:spPr/>
    </dgm:pt>
    <dgm:pt modelId="{7390B349-1FE6-3440-82B5-F41D57D3EB0E}" type="pres">
      <dgm:prSet presAssocID="{0C4F16BD-8D8B-A845-8751-9A17A374B33B}" presName="c15" presStyleLbl="node1" presStyleIdx="14" presStyleCnt="19"/>
      <dgm:spPr/>
    </dgm:pt>
    <dgm:pt modelId="{DC4987FE-C2B7-3249-BA23-83C46E78550B}" type="pres">
      <dgm:prSet presAssocID="{0C4F16BD-8D8B-A845-8751-9A17A374B33B}" presName="c16" presStyleLbl="node1" presStyleIdx="15" presStyleCnt="19"/>
      <dgm:spPr/>
    </dgm:pt>
    <dgm:pt modelId="{CCBDAEA9-9FA1-1443-9314-BC493296372F}" type="pres">
      <dgm:prSet presAssocID="{0C4F16BD-8D8B-A845-8751-9A17A374B33B}" presName="c17" presStyleLbl="node1" presStyleIdx="16" presStyleCnt="19"/>
      <dgm:spPr/>
    </dgm:pt>
    <dgm:pt modelId="{00DE79A6-C44D-E440-A418-D1FB829944E6}" type="pres">
      <dgm:prSet presAssocID="{0C4F16BD-8D8B-A845-8751-9A17A374B33B}" presName="c18" presStyleLbl="node1" presStyleIdx="17" presStyleCnt="19"/>
      <dgm:spPr/>
    </dgm:pt>
    <dgm:pt modelId="{198221D1-F5B0-C744-BEB9-FE4863D856DE}" type="pres">
      <dgm:prSet presAssocID="{5DF176E5-4E72-2644-8F93-A2413D36D8F7}" presName="chevronComposite1" presStyleCnt="0"/>
      <dgm:spPr/>
    </dgm:pt>
    <dgm:pt modelId="{3106AFB3-2002-0240-A43F-BF3FEFCD2E68}" type="pres">
      <dgm:prSet presAssocID="{5DF176E5-4E72-2644-8F93-A2413D36D8F7}" presName="chevron1" presStyleLbl="sibTrans2D1" presStyleIdx="0" presStyleCnt="2"/>
      <dgm:spPr/>
    </dgm:pt>
    <dgm:pt modelId="{C21755EE-0474-9B42-9292-175BF929DA9F}" type="pres">
      <dgm:prSet presAssocID="{5DF176E5-4E72-2644-8F93-A2413D36D8F7}" presName="spChevron1" presStyleCnt="0"/>
      <dgm:spPr/>
    </dgm:pt>
    <dgm:pt modelId="{8F01EFB8-4F1E-7541-9802-CCABA8E57B99}" type="pres">
      <dgm:prSet presAssocID="{1EF08A33-8D91-9F4F-8602-BD7EF0F94099}" presName="middle" presStyleCnt="0"/>
      <dgm:spPr/>
    </dgm:pt>
    <dgm:pt modelId="{6AD7AF65-482C-6445-9153-7C0D416015ED}" type="pres">
      <dgm:prSet presAssocID="{1EF08A33-8D91-9F4F-8602-BD7EF0F94099}" presName="parTxMid" presStyleLbl="revTx" presStyleIdx="1" presStyleCnt="2"/>
      <dgm:spPr/>
      <dgm:t>
        <a:bodyPr/>
        <a:lstStyle/>
        <a:p>
          <a:endParaRPr lang="en-US"/>
        </a:p>
      </dgm:t>
    </dgm:pt>
    <dgm:pt modelId="{9FB76D96-89E5-6447-9E4D-DA390389B33A}" type="pres">
      <dgm:prSet presAssocID="{1EF08A33-8D91-9F4F-8602-BD7EF0F94099}" presName="spMid" presStyleCnt="0"/>
      <dgm:spPr/>
    </dgm:pt>
    <dgm:pt modelId="{79CCB14D-E475-F64A-B57B-0EC79E1E70E5}" type="pres">
      <dgm:prSet presAssocID="{2FEA08BF-12FA-A74A-A47F-F020B8D3D156}" presName="chevronComposite1" presStyleCnt="0"/>
      <dgm:spPr/>
    </dgm:pt>
    <dgm:pt modelId="{3F22C156-38A7-984F-9910-3BE16B81D3F6}" type="pres">
      <dgm:prSet presAssocID="{2FEA08BF-12FA-A74A-A47F-F020B8D3D156}" presName="chevron1" presStyleLbl="sibTrans2D1" presStyleIdx="1" presStyleCnt="2"/>
      <dgm:spPr/>
    </dgm:pt>
    <dgm:pt modelId="{33547C14-4E5F-3D4F-A851-FD6D3DC4D1EC}" type="pres">
      <dgm:prSet presAssocID="{2FEA08BF-12FA-A74A-A47F-F020B8D3D156}" presName="spChevron1" presStyleCnt="0"/>
      <dgm:spPr/>
    </dgm:pt>
    <dgm:pt modelId="{7EB46FFB-D7FF-934E-A1DF-F84A4EC450DB}" type="pres">
      <dgm:prSet presAssocID="{1C7E2233-062B-8246-BE87-7B7D0AAA1D85}" presName="last" presStyleCnt="0"/>
      <dgm:spPr/>
    </dgm:pt>
    <dgm:pt modelId="{9334777A-E835-AF40-ACC8-4FE00B18A233}" type="pres">
      <dgm:prSet presAssocID="{1C7E2233-062B-8246-BE87-7B7D0AAA1D85}" presName="circleTx" presStyleLbl="node1" presStyleIdx="18" presStyleCnt="19"/>
      <dgm:spPr/>
      <dgm:t>
        <a:bodyPr/>
        <a:lstStyle/>
        <a:p>
          <a:endParaRPr lang="en-US"/>
        </a:p>
      </dgm:t>
    </dgm:pt>
    <dgm:pt modelId="{943E7AF1-569C-3147-A71F-D14D581C09B8}" type="pres">
      <dgm:prSet presAssocID="{1C7E2233-062B-8246-BE87-7B7D0AAA1D85}" presName="spN" presStyleCnt="0"/>
      <dgm:spPr/>
    </dgm:pt>
  </dgm:ptLst>
  <dgm:cxnLst>
    <dgm:cxn modelId="{159912A9-AD3D-564C-8722-E8E05ED81343}" srcId="{A9D1D57C-6AE6-144B-8C10-F9AE8C939ABB}" destId="{0C4F16BD-8D8B-A845-8751-9A17A374B33B}" srcOrd="0" destOrd="0" parTransId="{C92FDFC0-CFED-0A40-BD5E-9ED07DF43DAB}" sibTransId="{5DF176E5-4E72-2644-8F93-A2413D36D8F7}"/>
    <dgm:cxn modelId="{86EE85E0-CEC5-6347-8101-E0A371B292A5}" type="presOf" srcId="{1EF08A33-8D91-9F4F-8602-BD7EF0F94099}" destId="{6AD7AF65-482C-6445-9153-7C0D416015ED}" srcOrd="0" destOrd="0" presId="urn:microsoft.com/office/officeart/2009/3/layout/RandomtoResultProcess"/>
    <dgm:cxn modelId="{A3E625EA-22A5-8446-A756-697753C5F319}" type="presOf" srcId="{A9D1D57C-6AE6-144B-8C10-F9AE8C939ABB}" destId="{8C331482-552D-3A44-AAAC-055E1FAF49F8}" srcOrd="0" destOrd="0" presId="urn:microsoft.com/office/officeart/2009/3/layout/RandomtoResultProcess"/>
    <dgm:cxn modelId="{D6D5F78B-D036-704D-8846-C4342A5588A4}" type="presOf" srcId="{0C4F16BD-8D8B-A845-8751-9A17A374B33B}" destId="{7603BF15-A1E1-3449-9AE7-E4FB715120B6}" srcOrd="0" destOrd="0" presId="urn:microsoft.com/office/officeart/2009/3/layout/RandomtoResultProcess"/>
    <dgm:cxn modelId="{9189E5F7-571C-EB49-9F9E-0517F53C954B}" srcId="{A9D1D57C-6AE6-144B-8C10-F9AE8C939ABB}" destId="{1EF08A33-8D91-9F4F-8602-BD7EF0F94099}" srcOrd="1" destOrd="0" parTransId="{87C88599-5EA6-7D43-88D9-76BA216931A2}" sibTransId="{2FEA08BF-12FA-A74A-A47F-F020B8D3D156}"/>
    <dgm:cxn modelId="{B2C174FF-3A79-1A48-AC84-99E585D47749}" type="presOf" srcId="{1C7E2233-062B-8246-BE87-7B7D0AAA1D85}" destId="{9334777A-E835-AF40-ACC8-4FE00B18A233}" srcOrd="0" destOrd="0" presId="urn:microsoft.com/office/officeart/2009/3/layout/RandomtoResultProcess"/>
    <dgm:cxn modelId="{BE247E91-A75A-B142-A48D-DA7132464193}" srcId="{A9D1D57C-6AE6-144B-8C10-F9AE8C939ABB}" destId="{1C7E2233-062B-8246-BE87-7B7D0AAA1D85}" srcOrd="2" destOrd="0" parTransId="{43603E62-2B02-9D45-BF27-798CA1D0BFBE}" sibTransId="{CA08E84B-A9C8-6545-B5E9-39873F4D257F}"/>
    <dgm:cxn modelId="{62D8A096-74F9-AA44-BDE7-EE5D8394CFA3}" type="presParOf" srcId="{8C331482-552D-3A44-AAAC-055E1FAF49F8}" destId="{E0783962-7BC5-D447-8707-2799100D176F}" srcOrd="0" destOrd="0" presId="urn:microsoft.com/office/officeart/2009/3/layout/RandomtoResultProcess"/>
    <dgm:cxn modelId="{641CE42F-569C-8B4B-A0A4-13BE056E6A57}" type="presParOf" srcId="{E0783962-7BC5-D447-8707-2799100D176F}" destId="{7603BF15-A1E1-3449-9AE7-E4FB715120B6}" srcOrd="0" destOrd="0" presId="urn:microsoft.com/office/officeart/2009/3/layout/RandomtoResultProcess"/>
    <dgm:cxn modelId="{88DFB3E4-DFE6-3A4E-9A02-C8314976C88F}" type="presParOf" srcId="{E0783962-7BC5-D447-8707-2799100D176F}" destId="{8E80AE4A-8FB2-544E-BE0A-000AC5EA1612}" srcOrd="1" destOrd="0" presId="urn:microsoft.com/office/officeart/2009/3/layout/RandomtoResultProcess"/>
    <dgm:cxn modelId="{0DFDA4BD-5AEF-7D4A-B538-EB3DAEF8AB2C}" type="presParOf" srcId="{E0783962-7BC5-D447-8707-2799100D176F}" destId="{2253820B-BB58-B84E-9A60-CE39EF425413}" srcOrd="2" destOrd="0" presId="urn:microsoft.com/office/officeart/2009/3/layout/RandomtoResultProcess"/>
    <dgm:cxn modelId="{1B0D1B04-B614-9445-A5E0-1935F6BF23D1}" type="presParOf" srcId="{E0783962-7BC5-D447-8707-2799100D176F}" destId="{0CCE2988-9C26-534B-B02B-9A291B7A8024}" srcOrd="3" destOrd="0" presId="urn:microsoft.com/office/officeart/2009/3/layout/RandomtoResultProcess"/>
    <dgm:cxn modelId="{67EF5119-D30D-7B4A-B985-FC498560C388}" type="presParOf" srcId="{E0783962-7BC5-D447-8707-2799100D176F}" destId="{90C30C90-71A6-A04D-BA29-2E9D75BD0D17}" srcOrd="4" destOrd="0" presId="urn:microsoft.com/office/officeart/2009/3/layout/RandomtoResultProcess"/>
    <dgm:cxn modelId="{8D15ECFB-B367-924A-8403-295C7D75C661}" type="presParOf" srcId="{E0783962-7BC5-D447-8707-2799100D176F}" destId="{3978DDC4-9EE4-A74B-8F26-9372AC4048F5}" srcOrd="5" destOrd="0" presId="urn:microsoft.com/office/officeart/2009/3/layout/RandomtoResultProcess"/>
    <dgm:cxn modelId="{2935DA25-F971-D14F-A786-FE57C27DEB88}" type="presParOf" srcId="{E0783962-7BC5-D447-8707-2799100D176F}" destId="{8CD5F5C7-64D0-2F42-85DE-E7295466D252}" srcOrd="6" destOrd="0" presId="urn:microsoft.com/office/officeart/2009/3/layout/RandomtoResultProcess"/>
    <dgm:cxn modelId="{793B1B9E-D668-854B-8B1E-3A2D0F420BEC}" type="presParOf" srcId="{E0783962-7BC5-D447-8707-2799100D176F}" destId="{F5546977-5BDA-5642-9C94-6EC06D006B28}" srcOrd="7" destOrd="0" presId="urn:microsoft.com/office/officeart/2009/3/layout/RandomtoResultProcess"/>
    <dgm:cxn modelId="{CE2FEEC6-CB96-AD40-80FD-54A647E9733F}" type="presParOf" srcId="{E0783962-7BC5-D447-8707-2799100D176F}" destId="{99E1D114-AED9-324B-B5C4-480E328047D7}" srcOrd="8" destOrd="0" presId="urn:microsoft.com/office/officeart/2009/3/layout/RandomtoResultProcess"/>
    <dgm:cxn modelId="{6A5F9FCD-7188-B74A-BA03-53960E14B62B}" type="presParOf" srcId="{E0783962-7BC5-D447-8707-2799100D176F}" destId="{5B537F53-9FC5-3B41-810D-D2B3B639733B}" srcOrd="9" destOrd="0" presId="urn:microsoft.com/office/officeart/2009/3/layout/RandomtoResultProcess"/>
    <dgm:cxn modelId="{14CAD4D9-B120-444F-844E-118E4115CAD6}" type="presParOf" srcId="{E0783962-7BC5-D447-8707-2799100D176F}" destId="{455635F0-62F2-A548-9A3C-CA72EA341AF7}" srcOrd="10" destOrd="0" presId="urn:microsoft.com/office/officeart/2009/3/layout/RandomtoResultProcess"/>
    <dgm:cxn modelId="{70E6A4D8-8189-6340-A20B-3120C89AA52E}" type="presParOf" srcId="{E0783962-7BC5-D447-8707-2799100D176F}" destId="{07DDFFAF-EB11-4B4C-B171-E6B854330823}" srcOrd="11" destOrd="0" presId="urn:microsoft.com/office/officeart/2009/3/layout/RandomtoResultProcess"/>
    <dgm:cxn modelId="{E544F93D-BD72-EF4A-B7C8-F6709E80C78F}" type="presParOf" srcId="{E0783962-7BC5-D447-8707-2799100D176F}" destId="{5D6E1D2A-5E96-C447-B244-D9096AF21D6A}" srcOrd="12" destOrd="0" presId="urn:microsoft.com/office/officeart/2009/3/layout/RandomtoResultProcess"/>
    <dgm:cxn modelId="{D7C9C380-91E6-E34C-8B29-58B407CDCEA7}" type="presParOf" srcId="{E0783962-7BC5-D447-8707-2799100D176F}" destId="{C89C77BC-420E-5141-8898-1BBDB3EB32B0}" srcOrd="13" destOrd="0" presId="urn:microsoft.com/office/officeart/2009/3/layout/RandomtoResultProcess"/>
    <dgm:cxn modelId="{3AC9D2EB-D3E2-C248-B737-737DF8B6C947}" type="presParOf" srcId="{E0783962-7BC5-D447-8707-2799100D176F}" destId="{EA336591-3E60-4145-96CB-3C9D0880C888}" srcOrd="14" destOrd="0" presId="urn:microsoft.com/office/officeart/2009/3/layout/RandomtoResultProcess"/>
    <dgm:cxn modelId="{A9592366-9ADC-A14A-ACD7-5297C7689111}" type="presParOf" srcId="{E0783962-7BC5-D447-8707-2799100D176F}" destId="{7390B349-1FE6-3440-82B5-F41D57D3EB0E}" srcOrd="15" destOrd="0" presId="urn:microsoft.com/office/officeart/2009/3/layout/RandomtoResultProcess"/>
    <dgm:cxn modelId="{F9C710C6-828F-6D43-90DC-65BE41616076}" type="presParOf" srcId="{E0783962-7BC5-D447-8707-2799100D176F}" destId="{DC4987FE-C2B7-3249-BA23-83C46E78550B}" srcOrd="16" destOrd="0" presId="urn:microsoft.com/office/officeart/2009/3/layout/RandomtoResultProcess"/>
    <dgm:cxn modelId="{942A0E3D-B9B4-0244-98C3-5CF19DA23166}" type="presParOf" srcId="{E0783962-7BC5-D447-8707-2799100D176F}" destId="{CCBDAEA9-9FA1-1443-9314-BC493296372F}" srcOrd="17" destOrd="0" presId="urn:microsoft.com/office/officeart/2009/3/layout/RandomtoResultProcess"/>
    <dgm:cxn modelId="{975C2B54-2872-E546-B8DC-48D4F041A0C8}" type="presParOf" srcId="{E0783962-7BC5-D447-8707-2799100D176F}" destId="{00DE79A6-C44D-E440-A418-D1FB829944E6}" srcOrd="18" destOrd="0" presId="urn:microsoft.com/office/officeart/2009/3/layout/RandomtoResultProcess"/>
    <dgm:cxn modelId="{531397E4-7F25-7349-AE1A-D0A9F83B45AB}" type="presParOf" srcId="{8C331482-552D-3A44-AAAC-055E1FAF49F8}" destId="{198221D1-F5B0-C744-BEB9-FE4863D856DE}" srcOrd="1" destOrd="0" presId="urn:microsoft.com/office/officeart/2009/3/layout/RandomtoResultProcess"/>
    <dgm:cxn modelId="{571299EF-26BD-CE49-A41B-4C54D9D45DC7}" type="presParOf" srcId="{198221D1-F5B0-C744-BEB9-FE4863D856DE}" destId="{3106AFB3-2002-0240-A43F-BF3FEFCD2E68}" srcOrd="0" destOrd="0" presId="urn:microsoft.com/office/officeart/2009/3/layout/RandomtoResultProcess"/>
    <dgm:cxn modelId="{6B60B9B0-7411-A84C-A76F-E3B98D2AB4E4}" type="presParOf" srcId="{198221D1-F5B0-C744-BEB9-FE4863D856DE}" destId="{C21755EE-0474-9B42-9292-175BF929DA9F}" srcOrd="1" destOrd="0" presId="urn:microsoft.com/office/officeart/2009/3/layout/RandomtoResultProcess"/>
    <dgm:cxn modelId="{6B2B33CA-6739-B540-8368-6309CA762849}" type="presParOf" srcId="{8C331482-552D-3A44-AAAC-055E1FAF49F8}" destId="{8F01EFB8-4F1E-7541-9802-CCABA8E57B99}" srcOrd="2" destOrd="0" presId="urn:microsoft.com/office/officeart/2009/3/layout/RandomtoResultProcess"/>
    <dgm:cxn modelId="{6A3528A3-05D7-8E44-8F58-3A91030BE17E}" type="presParOf" srcId="{8F01EFB8-4F1E-7541-9802-CCABA8E57B99}" destId="{6AD7AF65-482C-6445-9153-7C0D416015ED}" srcOrd="0" destOrd="0" presId="urn:microsoft.com/office/officeart/2009/3/layout/RandomtoResultProcess"/>
    <dgm:cxn modelId="{83A347D3-365E-5549-92AB-E1F723738396}" type="presParOf" srcId="{8F01EFB8-4F1E-7541-9802-CCABA8E57B99}" destId="{9FB76D96-89E5-6447-9E4D-DA390389B33A}" srcOrd="1" destOrd="0" presId="urn:microsoft.com/office/officeart/2009/3/layout/RandomtoResultProcess"/>
    <dgm:cxn modelId="{4BF713FF-51F9-234C-96AD-157AB44C3915}" type="presParOf" srcId="{8C331482-552D-3A44-AAAC-055E1FAF49F8}" destId="{79CCB14D-E475-F64A-B57B-0EC79E1E70E5}" srcOrd="3" destOrd="0" presId="urn:microsoft.com/office/officeart/2009/3/layout/RandomtoResultProcess"/>
    <dgm:cxn modelId="{306F9813-5F1C-704D-AE2D-21126A7F4221}" type="presParOf" srcId="{79CCB14D-E475-F64A-B57B-0EC79E1E70E5}" destId="{3F22C156-38A7-984F-9910-3BE16B81D3F6}" srcOrd="0" destOrd="0" presId="urn:microsoft.com/office/officeart/2009/3/layout/RandomtoResultProcess"/>
    <dgm:cxn modelId="{1B0C3B15-FD4A-7547-B867-C6E59E15D9B6}" type="presParOf" srcId="{79CCB14D-E475-F64A-B57B-0EC79E1E70E5}" destId="{33547C14-4E5F-3D4F-A851-FD6D3DC4D1EC}" srcOrd="1" destOrd="0" presId="urn:microsoft.com/office/officeart/2009/3/layout/RandomtoResultProcess"/>
    <dgm:cxn modelId="{9C1E895B-2952-F646-9587-53AFE8CC49F7}" type="presParOf" srcId="{8C331482-552D-3A44-AAAC-055E1FAF49F8}" destId="{7EB46FFB-D7FF-934E-A1DF-F84A4EC450DB}" srcOrd="4" destOrd="0" presId="urn:microsoft.com/office/officeart/2009/3/layout/RandomtoResultProcess"/>
    <dgm:cxn modelId="{0D22AE44-B361-3C4B-8980-89D3ADAD325D}" type="presParOf" srcId="{7EB46FFB-D7FF-934E-A1DF-F84A4EC450DB}" destId="{9334777A-E835-AF40-ACC8-4FE00B18A233}" srcOrd="0" destOrd="0" presId="urn:microsoft.com/office/officeart/2009/3/layout/RandomtoResultProcess"/>
    <dgm:cxn modelId="{970000F5-F7EA-A44D-AC58-91E130AA71EF}" type="presParOf" srcId="{7EB46FFB-D7FF-934E-A1DF-F84A4EC450DB}" destId="{943E7AF1-569C-3147-A71F-D14D581C09B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C9E54-5D1A-794D-89A9-05954B0A463C}" type="doc">
      <dgm:prSet loTypeId="urn:microsoft.com/office/officeart/2005/8/layout/hLis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2E0EBE-E3F4-B142-93A8-C67153AD37B0}">
      <dgm:prSet phldrT="[Text]"/>
      <dgm:spPr/>
      <dgm:t>
        <a:bodyPr/>
        <a:lstStyle/>
        <a:p>
          <a:r>
            <a:rPr lang="en-US" dirty="0"/>
            <a:t>Increase complexity</a:t>
          </a:r>
        </a:p>
      </dgm:t>
    </dgm:pt>
    <dgm:pt modelId="{8A33D82C-3ABC-8343-8F43-FAE2E4EC6894}" type="parTrans" cxnId="{E99D41CE-B49D-F04C-823D-877B30977FAD}">
      <dgm:prSet/>
      <dgm:spPr/>
      <dgm:t>
        <a:bodyPr/>
        <a:lstStyle/>
        <a:p>
          <a:endParaRPr lang="en-US"/>
        </a:p>
      </dgm:t>
    </dgm:pt>
    <dgm:pt modelId="{5F0FC1BC-49DA-C346-A04A-99BBD3895D87}" type="sibTrans" cxnId="{E99D41CE-B49D-F04C-823D-877B30977FAD}">
      <dgm:prSet/>
      <dgm:spPr/>
      <dgm:t>
        <a:bodyPr/>
        <a:lstStyle/>
        <a:p>
          <a:endParaRPr lang="en-US"/>
        </a:p>
      </dgm:t>
    </dgm:pt>
    <dgm:pt modelId="{454F9E64-9DAA-7B48-A0A9-CE90AD365E07}">
      <dgm:prSet phldrT="[Text]"/>
      <dgm:spPr/>
      <dgm:t>
        <a:bodyPr/>
        <a:lstStyle/>
        <a:p>
          <a:r>
            <a:rPr lang="en-US" dirty="0"/>
            <a:t>Neural Networks &amp; Other Algorithms</a:t>
          </a:r>
        </a:p>
      </dgm:t>
    </dgm:pt>
    <dgm:pt modelId="{4451AA28-5A59-B54C-8BAB-804E557C02A3}" type="parTrans" cxnId="{05B58FE6-694C-9E46-AEDF-F4A22DE01CD0}">
      <dgm:prSet/>
      <dgm:spPr/>
      <dgm:t>
        <a:bodyPr/>
        <a:lstStyle/>
        <a:p>
          <a:endParaRPr lang="en-US"/>
        </a:p>
      </dgm:t>
    </dgm:pt>
    <dgm:pt modelId="{2722475D-0F96-6F49-9AE6-F4EA8EDFA7B4}" type="sibTrans" cxnId="{05B58FE6-694C-9E46-AEDF-F4A22DE01CD0}">
      <dgm:prSet/>
      <dgm:spPr/>
      <dgm:t>
        <a:bodyPr/>
        <a:lstStyle/>
        <a:p>
          <a:endParaRPr lang="en-US"/>
        </a:p>
      </dgm:t>
    </dgm:pt>
    <dgm:pt modelId="{C915425F-4C7C-254F-BB6B-D7FC294B6E8B}">
      <dgm:prSet phldrT="[Text]"/>
      <dgm:spPr/>
      <dgm:t>
        <a:bodyPr/>
        <a:lstStyle/>
        <a:p>
          <a:r>
            <a:rPr lang="en-US" dirty="0"/>
            <a:t>Basics</a:t>
          </a:r>
        </a:p>
      </dgm:t>
    </dgm:pt>
    <dgm:pt modelId="{017371FB-AC12-AD41-B5AC-913781EAF764}" type="parTrans" cxnId="{612E272A-141E-2F4D-934F-19C4D2E4729A}">
      <dgm:prSet/>
      <dgm:spPr/>
      <dgm:t>
        <a:bodyPr/>
        <a:lstStyle/>
        <a:p>
          <a:endParaRPr lang="en-US"/>
        </a:p>
      </dgm:t>
    </dgm:pt>
    <dgm:pt modelId="{BF8ECC8C-3A25-7840-BAFF-5D9A2082E9D1}" type="sibTrans" cxnId="{612E272A-141E-2F4D-934F-19C4D2E4729A}">
      <dgm:prSet/>
      <dgm:spPr/>
      <dgm:t>
        <a:bodyPr/>
        <a:lstStyle/>
        <a:p>
          <a:endParaRPr lang="en-US"/>
        </a:p>
      </dgm:t>
    </dgm:pt>
    <dgm:pt modelId="{01522861-1537-DB40-BA46-90A635DB76DB}">
      <dgm:prSet phldrT="[Text]"/>
      <dgm:spPr/>
      <dgm:t>
        <a:bodyPr/>
        <a:lstStyle/>
        <a:p>
          <a:r>
            <a:rPr lang="en-US" dirty="0"/>
            <a:t>Backprop by Hand</a:t>
          </a:r>
        </a:p>
      </dgm:t>
    </dgm:pt>
    <dgm:pt modelId="{9ACB002A-9A36-6047-BB59-FCB62EDA838D}" type="parTrans" cxnId="{5653033D-8C0D-244E-BBBA-E56B7BC49350}">
      <dgm:prSet/>
      <dgm:spPr/>
      <dgm:t>
        <a:bodyPr/>
        <a:lstStyle/>
        <a:p>
          <a:endParaRPr lang="en-US"/>
        </a:p>
      </dgm:t>
    </dgm:pt>
    <dgm:pt modelId="{237BAF8E-1BD8-B24C-BE44-2652D8BA1164}" type="sibTrans" cxnId="{5653033D-8C0D-244E-BBBA-E56B7BC49350}">
      <dgm:prSet/>
      <dgm:spPr/>
      <dgm:t>
        <a:bodyPr/>
        <a:lstStyle/>
        <a:p>
          <a:endParaRPr lang="en-US"/>
        </a:p>
      </dgm:t>
    </dgm:pt>
    <dgm:pt modelId="{03348330-4500-3443-BE84-04CA5CED7FA3}">
      <dgm:prSet phldrT="[Text]"/>
      <dgm:spPr/>
      <dgm:t>
        <a:bodyPr/>
        <a:lstStyle/>
        <a:p>
          <a:r>
            <a:rPr lang="en-US" dirty="0"/>
            <a:t>Larger datasets</a:t>
          </a:r>
        </a:p>
      </dgm:t>
    </dgm:pt>
    <dgm:pt modelId="{3BC07023-2B17-7244-9734-1662A8A13EAD}" type="parTrans" cxnId="{5B9B7229-F756-E44B-B67E-8B28EB2F183D}">
      <dgm:prSet/>
      <dgm:spPr/>
      <dgm:t>
        <a:bodyPr/>
        <a:lstStyle/>
        <a:p>
          <a:endParaRPr lang="en-US"/>
        </a:p>
      </dgm:t>
    </dgm:pt>
    <dgm:pt modelId="{F8C454DC-B214-E44E-8E8C-90823FF74F50}" type="sibTrans" cxnId="{5B9B7229-F756-E44B-B67E-8B28EB2F183D}">
      <dgm:prSet/>
      <dgm:spPr/>
      <dgm:t>
        <a:bodyPr/>
        <a:lstStyle/>
        <a:p>
          <a:endParaRPr lang="en-US"/>
        </a:p>
      </dgm:t>
    </dgm:pt>
    <dgm:pt modelId="{0839AF27-8843-3A42-B837-E34A8ADCBDFF}">
      <dgm:prSet phldrT="[Text]"/>
      <dgm:spPr/>
      <dgm:t>
        <a:bodyPr/>
        <a:lstStyle/>
        <a:p>
          <a:r>
            <a:rPr lang="en-US" dirty="0"/>
            <a:t>Different cost functions</a:t>
          </a:r>
        </a:p>
      </dgm:t>
    </dgm:pt>
    <dgm:pt modelId="{ECD52A49-32A7-5C46-84BF-63CBB1598039}" type="parTrans" cxnId="{40DE275C-1D88-1447-BDE2-88764EE61AAB}">
      <dgm:prSet/>
      <dgm:spPr/>
      <dgm:t>
        <a:bodyPr/>
        <a:lstStyle/>
        <a:p>
          <a:endParaRPr lang="en-US"/>
        </a:p>
      </dgm:t>
    </dgm:pt>
    <dgm:pt modelId="{7FE4DD33-38BC-B443-AC72-C5860831E475}" type="sibTrans" cxnId="{40DE275C-1D88-1447-BDE2-88764EE61AAB}">
      <dgm:prSet/>
      <dgm:spPr/>
      <dgm:t>
        <a:bodyPr/>
        <a:lstStyle/>
        <a:p>
          <a:endParaRPr lang="en-US"/>
        </a:p>
      </dgm:t>
    </dgm:pt>
    <dgm:pt modelId="{75310D8B-D98F-BE45-9F41-FA47FE943132}">
      <dgm:prSet phldrT="[Text]"/>
      <dgm:spPr/>
      <dgm:t>
        <a:bodyPr/>
        <a:lstStyle/>
        <a:p>
          <a:r>
            <a:rPr lang="en-US" dirty="0"/>
            <a:t>Activation functions</a:t>
          </a:r>
        </a:p>
      </dgm:t>
    </dgm:pt>
    <dgm:pt modelId="{7C6C169C-C0FF-AF43-90CD-9780B9C0E96D}" type="parTrans" cxnId="{CFBCCDFC-FE36-7740-9858-12706580FE23}">
      <dgm:prSet/>
      <dgm:spPr/>
      <dgm:t>
        <a:bodyPr/>
        <a:lstStyle/>
        <a:p>
          <a:endParaRPr lang="en-US"/>
        </a:p>
      </dgm:t>
    </dgm:pt>
    <dgm:pt modelId="{0B3CB7B1-B684-B047-A102-04BBD835F706}" type="sibTrans" cxnId="{CFBCCDFC-FE36-7740-9858-12706580FE23}">
      <dgm:prSet/>
      <dgm:spPr/>
      <dgm:t>
        <a:bodyPr/>
        <a:lstStyle/>
        <a:p>
          <a:endParaRPr lang="en-US"/>
        </a:p>
      </dgm:t>
    </dgm:pt>
    <dgm:pt modelId="{8159ACF5-72C6-2448-ABCB-91CAF4AD966D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68427DDE-8F51-784B-A289-68FE2DA13DDD}" type="sibTrans" cxnId="{DEA44C4B-B9CC-5644-9458-1DFCAB60AB92}">
      <dgm:prSet/>
      <dgm:spPr/>
      <dgm:t>
        <a:bodyPr/>
        <a:lstStyle/>
        <a:p>
          <a:endParaRPr lang="en-US"/>
        </a:p>
      </dgm:t>
    </dgm:pt>
    <dgm:pt modelId="{D7DE4771-E18F-FD46-A677-0E4FCEED4387}" type="parTrans" cxnId="{DEA44C4B-B9CC-5644-9458-1DFCAB60AB92}">
      <dgm:prSet/>
      <dgm:spPr/>
      <dgm:t>
        <a:bodyPr/>
        <a:lstStyle/>
        <a:p>
          <a:endParaRPr lang="en-US"/>
        </a:p>
      </dgm:t>
    </dgm:pt>
    <dgm:pt modelId="{C86ABC7B-C187-AF41-95F7-3A3F499853D7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AE217BCF-5905-7D47-81FB-1769AA4A8B3B}" type="sibTrans" cxnId="{4605F385-C806-BA4C-A9ED-3203E69DACF1}">
      <dgm:prSet/>
      <dgm:spPr/>
      <dgm:t>
        <a:bodyPr/>
        <a:lstStyle/>
        <a:p>
          <a:endParaRPr lang="en-US"/>
        </a:p>
      </dgm:t>
    </dgm:pt>
    <dgm:pt modelId="{C3C3136D-ABC4-ED4F-A6A1-A5E22B36F8C0}" type="parTrans" cxnId="{4605F385-C806-BA4C-A9ED-3203E69DACF1}">
      <dgm:prSet/>
      <dgm:spPr/>
      <dgm:t>
        <a:bodyPr/>
        <a:lstStyle/>
        <a:p>
          <a:endParaRPr lang="en-US"/>
        </a:p>
      </dgm:t>
    </dgm:pt>
    <dgm:pt modelId="{D0A24C08-7536-7246-8C13-0E4AD930FC13}">
      <dgm:prSet phldrT="[Text]"/>
      <dgm:spPr/>
      <dgm:t>
        <a:bodyPr/>
        <a:lstStyle/>
        <a:p>
          <a:r>
            <a:rPr lang="en-US" dirty="0"/>
            <a:t>Understand the process of Gradient Descent</a:t>
          </a:r>
        </a:p>
      </dgm:t>
    </dgm:pt>
    <dgm:pt modelId="{A9DE183E-3874-0E4A-B4D0-A5AC92053095}" type="sibTrans" cxnId="{FDA5B0B1-0937-4C4E-B884-3ED2EFC27B41}">
      <dgm:prSet/>
      <dgm:spPr/>
      <dgm:t>
        <a:bodyPr/>
        <a:lstStyle/>
        <a:p>
          <a:endParaRPr lang="en-US"/>
        </a:p>
      </dgm:t>
    </dgm:pt>
    <dgm:pt modelId="{843A2D0D-E12B-A941-A11C-F34968E2734B}" type="parTrans" cxnId="{FDA5B0B1-0937-4C4E-B884-3ED2EFC27B41}">
      <dgm:prSet/>
      <dgm:spPr/>
      <dgm:t>
        <a:bodyPr/>
        <a:lstStyle/>
        <a:p>
          <a:endParaRPr lang="en-US"/>
        </a:p>
      </dgm:t>
    </dgm:pt>
    <dgm:pt modelId="{A86C52A6-92B6-B741-9894-369DDD17E6D2}">
      <dgm:prSet phldrT="[Text]"/>
      <dgm:spPr/>
      <dgm:t>
        <a:bodyPr/>
        <a:lstStyle/>
        <a:p>
          <a:r>
            <a:rPr lang="en-US" dirty="0"/>
            <a:t>How </a:t>
          </a:r>
        </a:p>
      </dgm:t>
    </dgm:pt>
    <dgm:pt modelId="{14265582-A10D-5449-95FC-7D954BC4352D}" type="sibTrans" cxnId="{BD73AB0A-2A9D-334B-B34A-E35FCE0D3D61}">
      <dgm:prSet/>
      <dgm:spPr/>
      <dgm:t>
        <a:bodyPr/>
        <a:lstStyle/>
        <a:p>
          <a:endParaRPr lang="en-US"/>
        </a:p>
      </dgm:t>
    </dgm:pt>
    <dgm:pt modelId="{24BED31E-689F-0C42-9B19-4E17DED92376}" type="parTrans" cxnId="{BD73AB0A-2A9D-334B-B34A-E35FCE0D3D61}">
      <dgm:prSet/>
      <dgm:spPr/>
      <dgm:t>
        <a:bodyPr/>
        <a:lstStyle/>
        <a:p>
          <a:endParaRPr lang="en-US"/>
        </a:p>
      </dgm:t>
    </dgm:pt>
    <dgm:pt modelId="{10E15E65-579F-ED4E-8C6D-364BCA182C35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2AEEE64E-5227-1A49-8832-90FEDBC1BEE5}" type="sibTrans" cxnId="{BFBF62CD-A930-874C-9517-08DF16678B70}">
      <dgm:prSet/>
      <dgm:spPr/>
      <dgm:t>
        <a:bodyPr/>
        <a:lstStyle/>
        <a:p>
          <a:endParaRPr lang="en-US"/>
        </a:p>
      </dgm:t>
    </dgm:pt>
    <dgm:pt modelId="{4906054F-D16B-724B-B3AA-6B969346CB1D}" type="parTrans" cxnId="{BFBF62CD-A930-874C-9517-08DF16678B70}">
      <dgm:prSet/>
      <dgm:spPr/>
      <dgm:t>
        <a:bodyPr/>
        <a:lstStyle/>
        <a:p>
          <a:endParaRPr lang="en-US"/>
        </a:p>
      </dgm:t>
    </dgm:pt>
    <dgm:pt modelId="{FE147928-CA9E-DD4E-AAB1-CD8EE6463F78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E0E401A5-69C1-5541-89DA-4E2F53ED2732}" type="sibTrans" cxnId="{AACBF23F-300E-3146-A3DD-B1C9F98533B0}">
      <dgm:prSet/>
      <dgm:spPr/>
      <dgm:t>
        <a:bodyPr/>
        <a:lstStyle/>
        <a:p>
          <a:endParaRPr lang="en-US"/>
        </a:p>
      </dgm:t>
    </dgm:pt>
    <dgm:pt modelId="{4D54A1C9-6280-604E-B67E-DB435A3C8E97}" type="parTrans" cxnId="{AACBF23F-300E-3146-A3DD-B1C9F98533B0}">
      <dgm:prSet/>
      <dgm:spPr/>
      <dgm:t>
        <a:bodyPr/>
        <a:lstStyle/>
        <a:p>
          <a:endParaRPr lang="en-US"/>
        </a:p>
      </dgm:t>
    </dgm:pt>
    <dgm:pt modelId="{D95FAA10-3E33-1244-9A98-9D9162BEEE60}">
      <dgm:prSet phldrT="[Text]"/>
      <dgm:spPr/>
      <dgm:t>
        <a:bodyPr/>
        <a:lstStyle/>
        <a:p>
          <a:r>
            <a:rPr lang="en-US" dirty="0"/>
            <a:t>LR, Cost function, Gradient Function</a:t>
          </a:r>
        </a:p>
      </dgm:t>
    </dgm:pt>
    <dgm:pt modelId="{79F9E7E0-3954-E843-A86D-CF61D25B6D96}" type="sibTrans" cxnId="{CC8E634D-F9B7-C648-849F-4A69EFB339B0}">
      <dgm:prSet/>
      <dgm:spPr/>
      <dgm:t>
        <a:bodyPr/>
        <a:lstStyle/>
        <a:p>
          <a:endParaRPr lang="en-US"/>
        </a:p>
      </dgm:t>
    </dgm:pt>
    <dgm:pt modelId="{0404C1A8-A691-8840-B1B7-AAFAA49F140F}" type="parTrans" cxnId="{CC8E634D-F9B7-C648-849F-4A69EFB339B0}">
      <dgm:prSet/>
      <dgm:spPr/>
      <dgm:t>
        <a:bodyPr/>
        <a:lstStyle/>
        <a:p>
          <a:endParaRPr lang="en-US"/>
        </a:p>
      </dgm:t>
    </dgm:pt>
    <dgm:pt modelId="{B76B70CF-85CD-5742-B343-EA861F1A36ED}">
      <dgm:prSet phldrT="[Text]"/>
      <dgm:spPr/>
      <dgm:t>
        <a:bodyPr/>
        <a:lstStyle/>
        <a:p>
          <a:r>
            <a:rPr lang="en-US" dirty="0"/>
            <a:t>Black box</a:t>
          </a:r>
        </a:p>
      </dgm:t>
    </dgm:pt>
    <dgm:pt modelId="{283205EA-008E-BC48-BDAA-3344E0FC23AA}" type="parTrans" cxnId="{63A0A14A-EBB8-B043-85DA-F3A4223CE637}">
      <dgm:prSet/>
      <dgm:spPr/>
      <dgm:t>
        <a:bodyPr/>
        <a:lstStyle/>
        <a:p>
          <a:endParaRPr lang="en-US"/>
        </a:p>
      </dgm:t>
    </dgm:pt>
    <dgm:pt modelId="{9B38CCBD-5E2C-6347-8B13-CEC642AA8117}" type="sibTrans" cxnId="{63A0A14A-EBB8-B043-85DA-F3A4223CE637}">
      <dgm:prSet/>
      <dgm:spPr/>
      <dgm:t>
        <a:bodyPr/>
        <a:lstStyle/>
        <a:p>
          <a:endParaRPr lang="en-US"/>
        </a:p>
      </dgm:t>
    </dgm:pt>
    <dgm:pt modelId="{391DD137-450B-CB49-B570-A2C2FB2640F5}">
      <dgm:prSet phldrT="[Text]"/>
      <dgm:spPr/>
      <dgm:t>
        <a:bodyPr/>
        <a:lstStyle/>
        <a:p>
          <a:r>
            <a:rPr lang="en-US" dirty="0"/>
            <a:t>Final Project</a:t>
          </a:r>
        </a:p>
      </dgm:t>
    </dgm:pt>
    <dgm:pt modelId="{07705463-C1C4-424F-AB3B-A11264E67840}" type="parTrans" cxnId="{C04F4D94-F7EC-1D4A-BB7E-DC2B079F7447}">
      <dgm:prSet/>
      <dgm:spPr/>
      <dgm:t>
        <a:bodyPr/>
        <a:lstStyle/>
        <a:p>
          <a:endParaRPr lang="en-US"/>
        </a:p>
      </dgm:t>
    </dgm:pt>
    <dgm:pt modelId="{37B1D7C5-F33F-AF45-B804-F9AB0F4E4CBF}" type="sibTrans" cxnId="{C04F4D94-F7EC-1D4A-BB7E-DC2B079F7447}">
      <dgm:prSet/>
      <dgm:spPr/>
      <dgm:t>
        <a:bodyPr/>
        <a:lstStyle/>
        <a:p>
          <a:endParaRPr lang="en-US"/>
        </a:p>
      </dgm:t>
    </dgm:pt>
    <dgm:pt modelId="{7265E888-9078-714E-91A9-7DCC08868271}">
      <dgm:prSet phldrT="[Text]"/>
      <dgm:spPr/>
      <dgm:t>
        <a:bodyPr/>
        <a:lstStyle/>
        <a:p>
          <a:r>
            <a:rPr lang="en-US" dirty="0"/>
            <a:t>Pick a Problem and solve it</a:t>
          </a:r>
        </a:p>
      </dgm:t>
    </dgm:pt>
    <dgm:pt modelId="{191D27C0-A18B-2546-A7F3-00310FAF9849}" type="parTrans" cxnId="{DB79B633-C761-5949-B499-581523986C67}">
      <dgm:prSet/>
      <dgm:spPr/>
      <dgm:t>
        <a:bodyPr/>
        <a:lstStyle/>
        <a:p>
          <a:endParaRPr lang="en-US"/>
        </a:p>
      </dgm:t>
    </dgm:pt>
    <dgm:pt modelId="{D80A387F-9B48-854D-BB7E-7C6BDC847AB2}" type="sibTrans" cxnId="{DB79B633-C761-5949-B499-581523986C67}">
      <dgm:prSet/>
      <dgm:spPr/>
      <dgm:t>
        <a:bodyPr/>
        <a:lstStyle/>
        <a:p>
          <a:endParaRPr lang="en-US"/>
        </a:p>
      </dgm:t>
    </dgm:pt>
    <dgm:pt modelId="{AEB087AA-5C65-BC4B-BC26-4854F2112E3F}">
      <dgm:prSet phldrT="[Text]"/>
      <dgm:spPr/>
      <dgm:t>
        <a:bodyPr/>
        <a:lstStyle/>
        <a:p>
          <a:r>
            <a:rPr lang="en-US" dirty="0"/>
            <a:t>2-3 weeks</a:t>
          </a:r>
        </a:p>
      </dgm:t>
    </dgm:pt>
    <dgm:pt modelId="{5648E9B7-B9E5-CC4B-8550-82CAFB87B379}" type="parTrans" cxnId="{B8CD4691-DCBE-6340-B005-9BA9E3376FC1}">
      <dgm:prSet/>
      <dgm:spPr/>
      <dgm:t>
        <a:bodyPr/>
        <a:lstStyle/>
        <a:p>
          <a:endParaRPr lang="en-US"/>
        </a:p>
      </dgm:t>
    </dgm:pt>
    <dgm:pt modelId="{573076D0-2AC7-984F-BF0E-441674D0197B}" type="sibTrans" cxnId="{B8CD4691-DCBE-6340-B005-9BA9E3376FC1}">
      <dgm:prSet/>
      <dgm:spPr/>
      <dgm:t>
        <a:bodyPr/>
        <a:lstStyle/>
        <a:p>
          <a:endParaRPr lang="en-US"/>
        </a:p>
      </dgm:t>
    </dgm:pt>
    <dgm:pt modelId="{C5EF3DEB-88F8-984B-BCAA-D66700B9063A}">
      <dgm:prSet phldrT="[Text]"/>
      <dgm:spPr/>
      <dgm:t>
        <a:bodyPr/>
        <a:lstStyle/>
        <a:p>
          <a:r>
            <a:rPr lang="en-US" dirty="0"/>
            <a:t>Science Fair format</a:t>
          </a:r>
        </a:p>
      </dgm:t>
    </dgm:pt>
    <dgm:pt modelId="{7CB5C768-DB53-1949-98A4-4EAFCF16196F}" type="parTrans" cxnId="{EF0E0AD0-84BF-3048-BC49-19718A3F255F}">
      <dgm:prSet/>
      <dgm:spPr/>
      <dgm:t>
        <a:bodyPr/>
        <a:lstStyle/>
        <a:p>
          <a:endParaRPr lang="en-US"/>
        </a:p>
      </dgm:t>
    </dgm:pt>
    <dgm:pt modelId="{D044C051-3E10-C044-AD76-534B435D721F}" type="sibTrans" cxnId="{EF0E0AD0-84BF-3048-BC49-19718A3F255F}">
      <dgm:prSet/>
      <dgm:spPr/>
      <dgm:t>
        <a:bodyPr/>
        <a:lstStyle/>
        <a:p>
          <a:endParaRPr lang="en-US"/>
        </a:p>
      </dgm:t>
    </dgm:pt>
    <dgm:pt modelId="{AAE610E1-1E7F-5344-9A38-F28308430829}">
      <dgm:prSet phldrT="[Text]"/>
      <dgm:spPr/>
      <dgm:t>
        <a:bodyPr/>
        <a:lstStyle/>
        <a:p>
          <a:r>
            <a:rPr lang="en-US" dirty="0" err="1"/>
            <a:t>Keras</a:t>
          </a:r>
          <a:endParaRPr lang="en-US" dirty="0"/>
        </a:p>
      </dgm:t>
    </dgm:pt>
    <dgm:pt modelId="{AC8CC71E-28A5-3B4A-929D-7519CB73D7B3}" type="parTrans" cxnId="{5E529E71-2073-7546-A96D-7379EA5E7D0B}">
      <dgm:prSet/>
      <dgm:spPr/>
      <dgm:t>
        <a:bodyPr/>
        <a:lstStyle/>
        <a:p>
          <a:endParaRPr lang="en-US"/>
        </a:p>
      </dgm:t>
    </dgm:pt>
    <dgm:pt modelId="{E7BA3DCF-62D5-4743-AA5C-9C58E96C1ECE}" type="sibTrans" cxnId="{5E529E71-2073-7546-A96D-7379EA5E7D0B}">
      <dgm:prSet/>
      <dgm:spPr/>
      <dgm:t>
        <a:bodyPr/>
        <a:lstStyle/>
        <a:p>
          <a:endParaRPr lang="en-US"/>
        </a:p>
      </dgm:t>
    </dgm:pt>
    <dgm:pt modelId="{52D1DA03-C1E7-BA4B-BBDD-EDFA140DD8E1}">
      <dgm:prSet phldrT="[Text]"/>
      <dgm:spPr/>
      <dgm:t>
        <a:bodyPr/>
        <a:lstStyle/>
        <a:p>
          <a:r>
            <a:rPr lang="en-US" dirty="0"/>
            <a:t>Perceptron</a:t>
          </a:r>
        </a:p>
      </dgm:t>
    </dgm:pt>
    <dgm:pt modelId="{C119A447-4D87-6A4A-B5FA-9554B1C878C7}" type="parTrans" cxnId="{828D3D6E-11A3-924F-809C-E897C720BC71}">
      <dgm:prSet/>
      <dgm:spPr/>
      <dgm:t>
        <a:bodyPr/>
        <a:lstStyle/>
        <a:p>
          <a:endParaRPr lang="en-US"/>
        </a:p>
      </dgm:t>
    </dgm:pt>
    <dgm:pt modelId="{0782CEE0-11CC-7945-BAA7-C6CA38BD549E}" type="sibTrans" cxnId="{828D3D6E-11A3-924F-809C-E897C720BC71}">
      <dgm:prSet/>
      <dgm:spPr/>
      <dgm:t>
        <a:bodyPr/>
        <a:lstStyle/>
        <a:p>
          <a:endParaRPr lang="en-US"/>
        </a:p>
      </dgm:t>
    </dgm:pt>
    <dgm:pt modelId="{04EAA5E1-95AF-9F40-A403-7A95751175F4}" type="pres">
      <dgm:prSet presAssocID="{178C9E54-5D1A-794D-89A9-05954B0A463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D6ADDA-25A1-CC4A-842F-752C3E255942}" type="pres">
      <dgm:prSet presAssocID="{C86ABC7B-C187-AF41-95F7-3A3F499853D7}" presName="composite" presStyleCnt="0"/>
      <dgm:spPr/>
    </dgm:pt>
    <dgm:pt modelId="{ADF798EB-A1AC-B041-87AE-BB1713E71B90}" type="pres">
      <dgm:prSet presAssocID="{C86ABC7B-C187-AF41-95F7-3A3F499853D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17D97-4CB7-114F-9672-4DBCF375FBA7}" type="pres">
      <dgm:prSet presAssocID="{C86ABC7B-C187-AF41-95F7-3A3F499853D7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627F7-5898-514B-A884-01499749CED3}" type="pres">
      <dgm:prSet presAssocID="{AE217BCF-5905-7D47-81FB-1769AA4A8B3B}" presName="space" presStyleCnt="0"/>
      <dgm:spPr/>
    </dgm:pt>
    <dgm:pt modelId="{935649F0-D2D9-8B41-A908-54029F5E5A89}" type="pres">
      <dgm:prSet presAssocID="{8159ACF5-72C6-2448-ABCB-91CAF4AD966D}" presName="composite" presStyleCnt="0"/>
      <dgm:spPr/>
    </dgm:pt>
    <dgm:pt modelId="{96BE9AF9-42DC-3C49-9851-668CD20F4504}" type="pres">
      <dgm:prSet presAssocID="{8159ACF5-72C6-2448-ABCB-91CAF4AD966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4584B8-D0C1-3A4F-9D6E-C23D07E8B24F}" type="pres">
      <dgm:prSet presAssocID="{8159ACF5-72C6-2448-ABCB-91CAF4AD966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A47FA-EAB5-E94E-858C-3FDFFA50B1B6}" type="pres">
      <dgm:prSet presAssocID="{68427DDE-8F51-784B-A289-68FE2DA13DDD}" presName="space" presStyleCnt="0"/>
      <dgm:spPr/>
    </dgm:pt>
    <dgm:pt modelId="{33BEABA4-B0F9-5F46-9040-75555DCF8E02}" type="pres">
      <dgm:prSet presAssocID="{454F9E64-9DAA-7B48-A0A9-CE90AD365E07}" presName="composite" presStyleCnt="0"/>
      <dgm:spPr/>
    </dgm:pt>
    <dgm:pt modelId="{7DB7C727-2660-3B4F-A6A5-31BF3B4C4774}" type="pres">
      <dgm:prSet presAssocID="{454F9E64-9DAA-7B48-A0A9-CE90AD365E0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8DE00A-A40A-EA4C-ABD9-C6C1954F97AD}" type="pres">
      <dgm:prSet presAssocID="{454F9E64-9DAA-7B48-A0A9-CE90AD365E0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62EF2-EA6C-214D-8A14-B0A4AD4EA575}" type="pres">
      <dgm:prSet presAssocID="{2722475D-0F96-6F49-9AE6-F4EA8EDFA7B4}" presName="space" presStyleCnt="0"/>
      <dgm:spPr/>
    </dgm:pt>
    <dgm:pt modelId="{59D15A50-70EB-3049-9CF4-ECAC236B39B4}" type="pres">
      <dgm:prSet presAssocID="{391DD137-450B-CB49-B570-A2C2FB2640F5}" presName="composite" presStyleCnt="0"/>
      <dgm:spPr/>
    </dgm:pt>
    <dgm:pt modelId="{2EBC218D-D64F-644E-85D2-4E107004447D}" type="pres">
      <dgm:prSet presAssocID="{391DD137-450B-CB49-B570-A2C2FB2640F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517C6-F5C1-8145-B782-034F933E423D}" type="pres">
      <dgm:prSet presAssocID="{391DD137-450B-CB49-B570-A2C2FB2640F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D0BAD6-F394-E641-90C9-B1CD198B4A32}" type="presOf" srcId="{9A2E0EBE-E3F4-B142-93A8-C67153AD37B0}" destId="{244584B8-D0C1-3A4F-9D6E-C23D07E8B24F}" srcOrd="0" destOrd="0" presId="urn:microsoft.com/office/officeart/2005/8/layout/hList1"/>
    <dgm:cxn modelId="{E731B10B-7E87-6A4F-80D7-060463FEF9B9}" type="presOf" srcId="{52D1DA03-C1E7-BA4B-BBDD-EDFA140DD8E1}" destId="{788DE00A-A40A-EA4C-ABD9-C6C1954F97AD}" srcOrd="0" destOrd="1" presId="urn:microsoft.com/office/officeart/2005/8/layout/hList1"/>
    <dgm:cxn modelId="{235A43E1-408E-CF40-A27C-0F7EF4AABEB9}" type="presOf" srcId="{B76B70CF-85CD-5742-B343-EA861F1A36ED}" destId="{788DE00A-A40A-EA4C-ABD9-C6C1954F97AD}" srcOrd="0" destOrd="3" presId="urn:microsoft.com/office/officeart/2005/8/layout/hList1"/>
    <dgm:cxn modelId="{A8BEA851-38AC-9740-992E-66E166A9F5DA}" type="presOf" srcId="{7265E888-9078-714E-91A9-7DCC08868271}" destId="{C5A517C6-F5C1-8145-B782-034F933E423D}" srcOrd="0" destOrd="0" presId="urn:microsoft.com/office/officeart/2005/8/layout/hList1"/>
    <dgm:cxn modelId="{63A0A14A-EBB8-B043-85DA-F3A4223CE637}" srcId="{454F9E64-9DAA-7B48-A0A9-CE90AD365E07}" destId="{B76B70CF-85CD-5742-B343-EA861F1A36ED}" srcOrd="1" destOrd="0" parTransId="{283205EA-008E-BC48-BDAA-3344E0FC23AA}" sibTransId="{9B38CCBD-5E2C-6347-8B13-CEC642AA8117}"/>
    <dgm:cxn modelId="{7AED62E2-47BF-6E41-A66F-4A5418F1BA7F}" type="presOf" srcId="{03348330-4500-3443-BE84-04CA5CED7FA3}" destId="{244584B8-D0C1-3A4F-9D6E-C23D07E8B24F}" srcOrd="0" destOrd="1" presId="urn:microsoft.com/office/officeart/2005/8/layout/hList1"/>
    <dgm:cxn modelId="{E99D41CE-B49D-F04C-823D-877B30977FAD}" srcId="{8159ACF5-72C6-2448-ABCB-91CAF4AD966D}" destId="{9A2E0EBE-E3F4-B142-93A8-C67153AD37B0}" srcOrd="0" destOrd="0" parTransId="{8A33D82C-3ABC-8343-8F43-FAE2E4EC6894}" sibTransId="{5F0FC1BC-49DA-C346-A04A-99BBD3895D87}"/>
    <dgm:cxn modelId="{C493F5B5-72F2-B641-B4D8-F95DD8A8E38B}" type="presOf" srcId="{0839AF27-8843-3A42-B837-E34A8ADCBDFF}" destId="{244584B8-D0C1-3A4F-9D6E-C23D07E8B24F}" srcOrd="0" destOrd="2" presId="urn:microsoft.com/office/officeart/2005/8/layout/hList1"/>
    <dgm:cxn modelId="{222DD90C-909D-6840-9CE6-60C4BA8F4AAB}" type="presOf" srcId="{D95FAA10-3E33-1244-9A98-9D9162BEEE60}" destId="{93F17D97-4CB7-114F-9672-4DBCF375FBA7}" srcOrd="0" destOrd="4" presId="urn:microsoft.com/office/officeart/2005/8/layout/hList1"/>
    <dgm:cxn modelId="{2957F95F-22B6-7544-B793-84D53A2D0512}" type="presOf" srcId="{01522861-1537-DB40-BA46-90A635DB76DB}" destId="{788DE00A-A40A-EA4C-ABD9-C6C1954F97AD}" srcOrd="0" destOrd="2" presId="urn:microsoft.com/office/officeart/2005/8/layout/hList1"/>
    <dgm:cxn modelId="{838A5DDF-DE6C-DA4E-93AF-340B61DFEDDA}" type="presOf" srcId="{A86C52A6-92B6-B741-9894-369DDD17E6D2}" destId="{93F17D97-4CB7-114F-9672-4DBCF375FBA7}" srcOrd="0" destOrd="1" presId="urn:microsoft.com/office/officeart/2005/8/layout/hList1"/>
    <dgm:cxn modelId="{90505C29-DD09-7F40-B7A3-3806C9DECD32}" type="presOf" srcId="{391DD137-450B-CB49-B570-A2C2FB2640F5}" destId="{2EBC218D-D64F-644E-85D2-4E107004447D}" srcOrd="0" destOrd="0" presId="urn:microsoft.com/office/officeart/2005/8/layout/hList1"/>
    <dgm:cxn modelId="{E33E14E0-9B59-3F43-9193-D63EDAE6E0C3}" type="presOf" srcId="{AAE610E1-1E7F-5344-9A38-F28308430829}" destId="{788DE00A-A40A-EA4C-ABD9-C6C1954F97AD}" srcOrd="0" destOrd="4" presId="urn:microsoft.com/office/officeart/2005/8/layout/hList1"/>
    <dgm:cxn modelId="{BFBF62CD-A930-874C-9517-08DF16678B70}" srcId="{D0A24C08-7536-7246-8C13-0E4AD930FC13}" destId="{10E15E65-579F-ED4E-8C6D-364BCA182C35}" srcOrd="1" destOrd="0" parTransId="{4906054F-D16B-724B-B3AA-6B969346CB1D}" sibTransId="{2AEEE64E-5227-1A49-8832-90FEDBC1BEE5}"/>
    <dgm:cxn modelId="{DEA44C4B-B9CC-5644-9458-1DFCAB60AB92}" srcId="{178C9E54-5D1A-794D-89A9-05954B0A463C}" destId="{8159ACF5-72C6-2448-ABCB-91CAF4AD966D}" srcOrd="1" destOrd="0" parTransId="{D7DE4771-E18F-FD46-A677-0E4FCEED4387}" sibTransId="{68427DDE-8F51-784B-A289-68FE2DA13DDD}"/>
    <dgm:cxn modelId="{612E272A-141E-2F4D-934F-19C4D2E4729A}" srcId="{454F9E64-9DAA-7B48-A0A9-CE90AD365E07}" destId="{C915425F-4C7C-254F-BB6B-D7FC294B6E8B}" srcOrd="0" destOrd="0" parTransId="{017371FB-AC12-AD41-B5AC-913781EAF764}" sibTransId="{BF8ECC8C-3A25-7840-BAFF-5D9A2082E9D1}"/>
    <dgm:cxn modelId="{B8CD4691-DCBE-6340-B005-9BA9E3376FC1}" srcId="{391DD137-450B-CB49-B570-A2C2FB2640F5}" destId="{AEB087AA-5C65-BC4B-BC26-4854F2112E3F}" srcOrd="1" destOrd="0" parTransId="{5648E9B7-B9E5-CC4B-8550-82CAFB87B379}" sibTransId="{573076D0-2AC7-984F-BF0E-441674D0197B}"/>
    <dgm:cxn modelId="{5653033D-8C0D-244E-BBBA-E56B7BC49350}" srcId="{C915425F-4C7C-254F-BB6B-D7FC294B6E8B}" destId="{01522861-1537-DB40-BA46-90A635DB76DB}" srcOrd="1" destOrd="0" parTransId="{9ACB002A-9A36-6047-BB59-FCB62EDA838D}" sibTransId="{237BAF8E-1BD8-B24C-BE44-2652D8BA1164}"/>
    <dgm:cxn modelId="{41076278-E09E-EC4A-AA15-C065465A591E}" type="presOf" srcId="{D0A24C08-7536-7246-8C13-0E4AD930FC13}" destId="{93F17D97-4CB7-114F-9672-4DBCF375FBA7}" srcOrd="0" destOrd="0" presId="urn:microsoft.com/office/officeart/2005/8/layout/hList1"/>
    <dgm:cxn modelId="{4605F385-C806-BA4C-A9ED-3203E69DACF1}" srcId="{178C9E54-5D1A-794D-89A9-05954B0A463C}" destId="{C86ABC7B-C187-AF41-95F7-3A3F499853D7}" srcOrd="0" destOrd="0" parTransId="{C3C3136D-ABC4-ED4F-A6A1-A5E22B36F8C0}" sibTransId="{AE217BCF-5905-7D47-81FB-1769AA4A8B3B}"/>
    <dgm:cxn modelId="{D1811EDE-7220-A047-86E4-803636EB2565}" type="presOf" srcId="{C5EF3DEB-88F8-984B-BCAA-D66700B9063A}" destId="{C5A517C6-F5C1-8145-B782-034F933E423D}" srcOrd="0" destOrd="2" presId="urn:microsoft.com/office/officeart/2005/8/layout/hList1"/>
    <dgm:cxn modelId="{5B9B7229-F756-E44B-B67E-8B28EB2F183D}" srcId="{9A2E0EBE-E3F4-B142-93A8-C67153AD37B0}" destId="{03348330-4500-3443-BE84-04CA5CED7FA3}" srcOrd="0" destOrd="0" parTransId="{3BC07023-2B17-7244-9734-1662A8A13EAD}" sibTransId="{F8C454DC-B214-E44E-8E8C-90823FF74F50}"/>
    <dgm:cxn modelId="{5E529E71-2073-7546-A96D-7379EA5E7D0B}" srcId="{B76B70CF-85CD-5742-B343-EA861F1A36ED}" destId="{AAE610E1-1E7F-5344-9A38-F28308430829}" srcOrd="0" destOrd="0" parTransId="{AC8CC71E-28A5-3B4A-929D-7519CB73D7B3}" sibTransId="{E7BA3DCF-62D5-4743-AA5C-9C58E96C1ECE}"/>
    <dgm:cxn modelId="{1BB32D31-F411-FE48-BC09-3A8723C04D6F}" type="presOf" srcId="{AEB087AA-5C65-BC4B-BC26-4854F2112E3F}" destId="{C5A517C6-F5C1-8145-B782-034F933E423D}" srcOrd="0" destOrd="1" presId="urn:microsoft.com/office/officeart/2005/8/layout/hList1"/>
    <dgm:cxn modelId="{40DE275C-1D88-1447-BDE2-88764EE61AAB}" srcId="{9A2E0EBE-E3F4-B142-93A8-C67153AD37B0}" destId="{0839AF27-8843-3A42-B837-E34A8ADCBDFF}" srcOrd="1" destOrd="0" parTransId="{ECD52A49-32A7-5C46-84BF-63CBB1598039}" sibTransId="{7FE4DD33-38BC-B443-AC72-C5860831E475}"/>
    <dgm:cxn modelId="{F8524C23-4A53-9A49-9F12-8C17C7DC1255}" type="presOf" srcId="{C86ABC7B-C187-AF41-95F7-3A3F499853D7}" destId="{ADF798EB-A1AC-B041-87AE-BB1713E71B90}" srcOrd="0" destOrd="0" presId="urn:microsoft.com/office/officeart/2005/8/layout/hList1"/>
    <dgm:cxn modelId="{05B58FE6-694C-9E46-AEDF-F4A22DE01CD0}" srcId="{178C9E54-5D1A-794D-89A9-05954B0A463C}" destId="{454F9E64-9DAA-7B48-A0A9-CE90AD365E07}" srcOrd="2" destOrd="0" parTransId="{4451AA28-5A59-B54C-8BAB-804E557C02A3}" sibTransId="{2722475D-0F96-6F49-9AE6-F4EA8EDFA7B4}"/>
    <dgm:cxn modelId="{AE7842F6-1494-A040-9B55-62932E3AD164}" type="presOf" srcId="{FE147928-CA9E-DD4E-AAB1-CD8EE6463F78}" destId="{93F17D97-4CB7-114F-9672-4DBCF375FBA7}" srcOrd="0" destOrd="3" presId="urn:microsoft.com/office/officeart/2005/8/layout/hList1"/>
    <dgm:cxn modelId="{828D3D6E-11A3-924F-809C-E897C720BC71}" srcId="{C915425F-4C7C-254F-BB6B-D7FC294B6E8B}" destId="{52D1DA03-C1E7-BA4B-BBDD-EDFA140DD8E1}" srcOrd="0" destOrd="0" parTransId="{C119A447-4D87-6A4A-B5FA-9554B1C878C7}" sibTransId="{0782CEE0-11CC-7945-BAA7-C6CA38BD549E}"/>
    <dgm:cxn modelId="{92583D7C-9CD5-B448-AD70-7B003F5F23F1}" type="presOf" srcId="{10E15E65-579F-ED4E-8C6D-364BCA182C35}" destId="{93F17D97-4CB7-114F-9672-4DBCF375FBA7}" srcOrd="0" destOrd="2" presId="urn:microsoft.com/office/officeart/2005/8/layout/hList1"/>
    <dgm:cxn modelId="{12B4B460-0AF0-EE40-8105-F00FBFE31BE3}" type="presOf" srcId="{75310D8B-D98F-BE45-9F41-FA47FE943132}" destId="{244584B8-D0C1-3A4F-9D6E-C23D07E8B24F}" srcOrd="0" destOrd="3" presId="urn:microsoft.com/office/officeart/2005/8/layout/hList1"/>
    <dgm:cxn modelId="{CC8E634D-F9B7-C648-849F-4A69EFB339B0}" srcId="{FE147928-CA9E-DD4E-AAB1-CD8EE6463F78}" destId="{D95FAA10-3E33-1244-9A98-9D9162BEEE60}" srcOrd="0" destOrd="0" parTransId="{0404C1A8-A691-8840-B1B7-AAFAA49F140F}" sibTransId="{79F9E7E0-3954-E843-A86D-CF61D25B6D96}"/>
    <dgm:cxn modelId="{FDA5B0B1-0937-4C4E-B884-3ED2EFC27B41}" srcId="{C86ABC7B-C187-AF41-95F7-3A3F499853D7}" destId="{D0A24C08-7536-7246-8C13-0E4AD930FC13}" srcOrd="0" destOrd="0" parTransId="{843A2D0D-E12B-A941-A11C-F34968E2734B}" sibTransId="{A9DE183E-3874-0E4A-B4D0-A5AC92053095}"/>
    <dgm:cxn modelId="{CFBCCDFC-FE36-7740-9858-12706580FE23}" srcId="{9A2E0EBE-E3F4-B142-93A8-C67153AD37B0}" destId="{75310D8B-D98F-BE45-9F41-FA47FE943132}" srcOrd="2" destOrd="0" parTransId="{7C6C169C-C0FF-AF43-90CD-9780B9C0E96D}" sibTransId="{0B3CB7B1-B684-B047-A102-04BBD835F706}"/>
    <dgm:cxn modelId="{4AD4B418-D4F0-2947-915B-534BBD363D85}" type="presOf" srcId="{178C9E54-5D1A-794D-89A9-05954B0A463C}" destId="{04EAA5E1-95AF-9F40-A403-7A95751175F4}" srcOrd="0" destOrd="0" presId="urn:microsoft.com/office/officeart/2005/8/layout/hList1"/>
    <dgm:cxn modelId="{19EFDDAD-D72B-1C44-B5AF-DAF2B8B20ACD}" type="presOf" srcId="{454F9E64-9DAA-7B48-A0A9-CE90AD365E07}" destId="{7DB7C727-2660-3B4F-A6A5-31BF3B4C4774}" srcOrd="0" destOrd="0" presId="urn:microsoft.com/office/officeart/2005/8/layout/hList1"/>
    <dgm:cxn modelId="{EF0E0AD0-84BF-3048-BC49-19718A3F255F}" srcId="{391DD137-450B-CB49-B570-A2C2FB2640F5}" destId="{C5EF3DEB-88F8-984B-BCAA-D66700B9063A}" srcOrd="2" destOrd="0" parTransId="{7CB5C768-DB53-1949-98A4-4EAFCF16196F}" sibTransId="{D044C051-3E10-C044-AD76-534B435D721F}"/>
    <dgm:cxn modelId="{5B149F60-8C99-5544-AED0-E5156ABCC76E}" type="presOf" srcId="{8159ACF5-72C6-2448-ABCB-91CAF4AD966D}" destId="{96BE9AF9-42DC-3C49-9851-668CD20F4504}" srcOrd="0" destOrd="0" presId="urn:microsoft.com/office/officeart/2005/8/layout/hList1"/>
    <dgm:cxn modelId="{AACBF23F-300E-3146-A3DD-B1C9F98533B0}" srcId="{D0A24C08-7536-7246-8C13-0E4AD930FC13}" destId="{FE147928-CA9E-DD4E-AAB1-CD8EE6463F78}" srcOrd="2" destOrd="0" parTransId="{4D54A1C9-6280-604E-B67E-DB435A3C8E97}" sibTransId="{E0E401A5-69C1-5541-89DA-4E2F53ED2732}"/>
    <dgm:cxn modelId="{C04F4D94-F7EC-1D4A-BB7E-DC2B079F7447}" srcId="{178C9E54-5D1A-794D-89A9-05954B0A463C}" destId="{391DD137-450B-CB49-B570-A2C2FB2640F5}" srcOrd="3" destOrd="0" parTransId="{07705463-C1C4-424F-AB3B-A11264E67840}" sibTransId="{37B1D7C5-F33F-AF45-B804-F9AB0F4E4CBF}"/>
    <dgm:cxn modelId="{BB43F08C-A17D-DA49-92E5-0FED3C0DF01D}" type="presOf" srcId="{C915425F-4C7C-254F-BB6B-D7FC294B6E8B}" destId="{788DE00A-A40A-EA4C-ABD9-C6C1954F97AD}" srcOrd="0" destOrd="0" presId="urn:microsoft.com/office/officeart/2005/8/layout/hList1"/>
    <dgm:cxn modelId="{DB79B633-C761-5949-B499-581523986C67}" srcId="{391DD137-450B-CB49-B570-A2C2FB2640F5}" destId="{7265E888-9078-714E-91A9-7DCC08868271}" srcOrd="0" destOrd="0" parTransId="{191D27C0-A18B-2546-A7F3-00310FAF9849}" sibTransId="{D80A387F-9B48-854D-BB7E-7C6BDC847AB2}"/>
    <dgm:cxn modelId="{BD73AB0A-2A9D-334B-B34A-E35FCE0D3D61}" srcId="{D0A24C08-7536-7246-8C13-0E4AD930FC13}" destId="{A86C52A6-92B6-B741-9894-369DDD17E6D2}" srcOrd="0" destOrd="0" parTransId="{24BED31E-689F-0C42-9B19-4E17DED92376}" sibTransId="{14265582-A10D-5449-95FC-7D954BC4352D}"/>
    <dgm:cxn modelId="{421CB30B-E4BC-5A4C-81DC-3D59A967852F}" type="presParOf" srcId="{04EAA5E1-95AF-9F40-A403-7A95751175F4}" destId="{86D6ADDA-25A1-CC4A-842F-752C3E255942}" srcOrd="0" destOrd="0" presId="urn:microsoft.com/office/officeart/2005/8/layout/hList1"/>
    <dgm:cxn modelId="{F5489C13-C97A-D349-B2CF-26B80D5B6289}" type="presParOf" srcId="{86D6ADDA-25A1-CC4A-842F-752C3E255942}" destId="{ADF798EB-A1AC-B041-87AE-BB1713E71B90}" srcOrd="0" destOrd="0" presId="urn:microsoft.com/office/officeart/2005/8/layout/hList1"/>
    <dgm:cxn modelId="{AB4CE4CC-BD85-294C-A95A-2BDCB241695E}" type="presParOf" srcId="{86D6ADDA-25A1-CC4A-842F-752C3E255942}" destId="{93F17D97-4CB7-114F-9672-4DBCF375FBA7}" srcOrd="1" destOrd="0" presId="urn:microsoft.com/office/officeart/2005/8/layout/hList1"/>
    <dgm:cxn modelId="{AD692CA9-6C2F-DC48-8FBA-9870CB561F80}" type="presParOf" srcId="{04EAA5E1-95AF-9F40-A403-7A95751175F4}" destId="{B9C627F7-5898-514B-A884-01499749CED3}" srcOrd="1" destOrd="0" presId="urn:microsoft.com/office/officeart/2005/8/layout/hList1"/>
    <dgm:cxn modelId="{9A2278B6-BBBD-8A4A-8608-8CA2F6CEDEBE}" type="presParOf" srcId="{04EAA5E1-95AF-9F40-A403-7A95751175F4}" destId="{935649F0-D2D9-8B41-A908-54029F5E5A89}" srcOrd="2" destOrd="0" presId="urn:microsoft.com/office/officeart/2005/8/layout/hList1"/>
    <dgm:cxn modelId="{6A81F3A7-495E-CD40-8E74-224AC6873E1F}" type="presParOf" srcId="{935649F0-D2D9-8B41-A908-54029F5E5A89}" destId="{96BE9AF9-42DC-3C49-9851-668CD20F4504}" srcOrd="0" destOrd="0" presId="urn:microsoft.com/office/officeart/2005/8/layout/hList1"/>
    <dgm:cxn modelId="{C624D580-95B4-A04E-98E4-E91D2568A082}" type="presParOf" srcId="{935649F0-D2D9-8B41-A908-54029F5E5A89}" destId="{244584B8-D0C1-3A4F-9D6E-C23D07E8B24F}" srcOrd="1" destOrd="0" presId="urn:microsoft.com/office/officeart/2005/8/layout/hList1"/>
    <dgm:cxn modelId="{C91BF33C-1CC6-7847-81A3-68D84225B44F}" type="presParOf" srcId="{04EAA5E1-95AF-9F40-A403-7A95751175F4}" destId="{062A47FA-EAB5-E94E-858C-3FDFFA50B1B6}" srcOrd="3" destOrd="0" presId="urn:microsoft.com/office/officeart/2005/8/layout/hList1"/>
    <dgm:cxn modelId="{B5BA3D50-55B3-DB4D-8EE5-E67E22C89D85}" type="presParOf" srcId="{04EAA5E1-95AF-9F40-A403-7A95751175F4}" destId="{33BEABA4-B0F9-5F46-9040-75555DCF8E02}" srcOrd="4" destOrd="0" presId="urn:microsoft.com/office/officeart/2005/8/layout/hList1"/>
    <dgm:cxn modelId="{0CD44222-48B2-4742-9954-BB4EBF34F978}" type="presParOf" srcId="{33BEABA4-B0F9-5F46-9040-75555DCF8E02}" destId="{7DB7C727-2660-3B4F-A6A5-31BF3B4C4774}" srcOrd="0" destOrd="0" presId="urn:microsoft.com/office/officeart/2005/8/layout/hList1"/>
    <dgm:cxn modelId="{24817EAF-950B-694B-9486-25D67F174551}" type="presParOf" srcId="{33BEABA4-B0F9-5F46-9040-75555DCF8E02}" destId="{788DE00A-A40A-EA4C-ABD9-C6C1954F97AD}" srcOrd="1" destOrd="0" presId="urn:microsoft.com/office/officeart/2005/8/layout/hList1"/>
    <dgm:cxn modelId="{83AF05AF-CD71-3D43-9888-35500F2E0193}" type="presParOf" srcId="{04EAA5E1-95AF-9F40-A403-7A95751175F4}" destId="{B8C62EF2-EA6C-214D-8A14-B0A4AD4EA575}" srcOrd="5" destOrd="0" presId="urn:microsoft.com/office/officeart/2005/8/layout/hList1"/>
    <dgm:cxn modelId="{D815BFE0-29C0-C640-9E69-703E40A48600}" type="presParOf" srcId="{04EAA5E1-95AF-9F40-A403-7A95751175F4}" destId="{59D15A50-70EB-3049-9CF4-ECAC236B39B4}" srcOrd="6" destOrd="0" presId="urn:microsoft.com/office/officeart/2005/8/layout/hList1"/>
    <dgm:cxn modelId="{0EFC9EEC-3A71-3042-8CAC-7E822F45A8DA}" type="presParOf" srcId="{59D15A50-70EB-3049-9CF4-ECAC236B39B4}" destId="{2EBC218D-D64F-644E-85D2-4E107004447D}" srcOrd="0" destOrd="0" presId="urn:microsoft.com/office/officeart/2005/8/layout/hList1"/>
    <dgm:cxn modelId="{4AB1AEAE-1734-954A-9BA8-96959EF4C3F2}" type="presParOf" srcId="{59D15A50-70EB-3049-9CF4-ECAC236B39B4}" destId="{C5A517C6-F5C1-8145-B782-034F933E423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33A632-BA01-944D-94DD-78FE2B0CE375}" type="doc">
      <dgm:prSet loTypeId="urn:microsoft.com/office/officeart/2009/3/layout/StepUpProcess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569B62-04D7-0546-91C4-21C98160D9ED}">
      <dgm:prSet phldrT="[Text]"/>
      <dgm:spPr/>
      <dgm:t>
        <a:bodyPr/>
        <a:lstStyle/>
        <a:p>
          <a:r>
            <a:rPr lang="en-US" dirty="0"/>
            <a:t>Intro to concepts </a:t>
          </a:r>
        </a:p>
      </dgm:t>
    </dgm:pt>
    <dgm:pt modelId="{CA4A9899-A7B1-954C-8474-E933B13E700F}" type="parTrans" cxnId="{CEA86D02-C435-E34A-8112-F747013158A3}">
      <dgm:prSet/>
      <dgm:spPr/>
      <dgm:t>
        <a:bodyPr/>
        <a:lstStyle/>
        <a:p>
          <a:endParaRPr lang="en-US"/>
        </a:p>
      </dgm:t>
    </dgm:pt>
    <dgm:pt modelId="{CFA8B1F1-732E-7A4A-BE7E-DEAB98E1DD55}" type="sibTrans" cxnId="{CEA86D02-C435-E34A-8112-F747013158A3}">
      <dgm:prSet/>
      <dgm:spPr/>
      <dgm:t>
        <a:bodyPr/>
        <a:lstStyle/>
        <a:p>
          <a:endParaRPr lang="en-US"/>
        </a:p>
      </dgm:t>
    </dgm:pt>
    <dgm:pt modelId="{2984A2BC-6F77-DF4D-A731-50E3EF3DACE2}">
      <dgm:prSet phldrT="[Text]"/>
      <dgm:spPr/>
      <dgm:t>
        <a:bodyPr/>
        <a:lstStyle/>
        <a:p>
          <a:r>
            <a:rPr lang="en-US" dirty="0"/>
            <a:t>Hand Calculate simple example</a:t>
          </a:r>
        </a:p>
      </dgm:t>
    </dgm:pt>
    <dgm:pt modelId="{20603F1F-498A-D341-8A67-18798BE53098}" type="parTrans" cxnId="{43DCDDED-9A2B-1645-870F-BD2E4282F39E}">
      <dgm:prSet/>
      <dgm:spPr/>
      <dgm:t>
        <a:bodyPr/>
        <a:lstStyle/>
        <a:p>
          <a:endParaRPr lang="en-US"/>
        </a:p>
      </dgm:t>
    </dgm:pt>
    <dgm:pt modelId="{F120BCB3-6D57-674F-9597-145F40569049}" type="sibTrans" cxnId="{43DCDDED-9A2B-1645-870F-BD2E4282F39E}">
      <dgm:prSet/>
      <dgm:spPr/>
      <dgm:t>
        <a:bodyPr/>
        <a:lstStyle/>
        <a:p>
          <a:endParaRPr lang="en-US"/>
        </a:p>
      </dgm:t>
    </dgm:pt>
    <dgm:pt modelId="{F9BCAC88-E461-BF4E-8555-FF941836F9C8}">
      <dgm:prSet phldrT="[Text]"/>
      <dgm:spPr/>
      <dgm:t>
        <a:bodyPr/>
        <a:lstStyle/>
        <a:p>
          <a:r>
            <a:rPr lang="en-US" dirty="0"/>
            <a:t>Code Simple Example</a:t>
          </a:r>
        </a:p>
      </dgm:t>
    </dgm:pt>
    <dgm:pt modelId="{7E0A74BD-4AFE-8447-9BD1-17E485F933D5}" type="parTrans" cxnId="{2E8329F3-B336-FA4C-82FE-9BAA9ABF31F6}">
      <dgm:prSet/>
      <dgm:spPr/>
      <dgm:t>
        <a:bodyPr/>
        <a:lstStyle/>
        <a:p>
          <a:endParaRPr lang="en-US"/>
        </a:p>
      </dgm:t>
    </dgm:pt>
    <dgm:pt modelId="{D0168A9B-FB65-1944-B9CC-2BCC41C5F10C}" type="sibTrans" cxnId="{2E8329F3-B336-FA4C-82FE-9BAA9ABF31F6}">
      <dgm:prSet/>
      <dgm:spPr/>
      <dgm:t>
        <a:bodyPr/>
        <a:lstStyle/>
        <a:p>
          <a:endParaRPr lang="en-US"/>
        </a:p>
      </dgm:t>
    </dgm:pt>
    <dgm:pt modelId="{1931FF77-D045-0248-AF72-40600B32407E}">
      <dgm:prSet phldrT="[Text]"/>
      <dgm:spPr/>
      <dgm:t>
        <a:bodyPr/>
        <a:lstStyle/>
        <a:p>
          <a:r>
            <a:rPr lang="en-US" dirty="0"/>
            <a:t>Code Classic Dataset</a:t>
          </a:r>
        </a:p>
      </dgm:t>
    </dgm:pt>
    <dgm:pt modelId="{C57D4FB1-80F4-BE4C-A95A-56F5FEFEA216}" type="parTrans" cxnId="{F065F424-486B-2546-99ED-661484698D20}">
      <dgm:prSet/>
      <dgm:spPr/>
      <dgm:t>
        <a:bodyPr/>
        <a:lstStyle/>
        <a:p>
          <a:endParaRPr lang="en-US"/>
        </a:p>
      </dgm:t>
    </dgm:pt>
    <dgm:pt modelId="{626D72F5-D26C-A641-AEEF-4478753FCFE4}" type="sibTrans" cxnId="{F065F424-486B-2546-99ED-661484698D20}">
      <dgm:prSet/>
      <dgm:spPr/>
      <dgm:t>
        <a:bodyPr/>
        <a:lstStyle/>
        <a:p>
          <a:endParaRPr lang="en-US"/>
        </a:p>
      </dgm:t>
    </dgm:pt>
    <dgm:pt modelId="{3210B706-C4FB-044D-B085-ED95EB6ED2C5}">
      <dgm:prSet phldrT="[Text]"/>
      <dgm:spPr/>
      <dgm:t>
        <a:bodyPr/>
        <a:lstStyle/>
        <a:p>
          <a:r>
            <a:rPr lang="en-US" dirty="0"/>
            <a:t>Analyze Multiple Datasets</a:t>
          </a:r>
        </a:p>
      </dgm:t>
    </dgm:pt>
    <dgm:pt modelId="{7FED8A3D-17B7-E846-AC79-AA58430C8E17}" type="parTrans" cxnId="{902F5286-E9A5-814E-8528-8A4AB7651D44}">
      <dgm:prSet/>
      <dgm:spPr/>
      <dgm:t>
        <a:bodyPr/>
        <a:lstStyle/>
        <a:p>
          <a:endParaRPr lang="en-US"/>
        </a:p>
      </dgm:t>
    </dgm:pt>
    <dgm:pt modelId="{DADE7D39-2B85-5049-A319-D77F51BBC8ED}" type="sibTrans" cxnId="{902F5286-E9A5-814E-8528-8A4AB7651D44}">
      <dgm:prSet/>
      <dgm:spPr/>
      <dgm:t>
        <a:bodyPr/>
        <a:lstStyle/>
        <a:p>
          <a:endParaRPr lang="en-US"/>
        </a:p>
      </dgm:t>
    </dgm:pt>
    <dgm:pt modelId="{C6B855B3-1714-2C48-87AE-A8981EA5EDEC}">
      <dgm:prSet phldrT="[Text]"/>
      <dgm:spPr/>
      <dgm:t>
        <a:bodyPr/>
        <a:lstStyle/>
        <a:p>
          <a:r>
            <a:rPr lang="en-US" dirty="0"/>
            <a:t>MNIST, Housing, Iris, Titanic</a:t>
          </a:r>
        </a:p>
      </dgm:t>
    </dgm:pt>
    <dgm:pt modelId="{237D99B7-A5B7-914A-8F62-E9B06959F5A7}" type="parTrans" cxnId="{EA0BD2D0-D4A5-764D-A307-731822BB400A}">
      <dgm:prSet/>
      <dgm:spPr/>
      <dgm:t>
        <a:bodyPr/>
        <a:lstStyle/>
        <a:p>
          <a:endParaRPr lang="en-US"/>
        </a:p>
      </dgm:t>
    </dgm:pt>
    <dgm:pt modelId="{181CD32D-4AA7-F446-98A1-5B626D847AF4}" type="sibTrans" cxnId="{EA0BD2D0-D4A5-764D-A307-731822BB400A}">
      <dgm:prSet/>
      <dgm:spPr/>
      <dgm:t>
        <a:bodyPr/>
        <a:lstStyle/>
        <a:p>
          <a:endParaRPr lang="en-US"/>
        </a:p>
      </dgm:t>
    </dgm:pt>
    <dgm:pt modelId="{3B023BD7-B459-FC4E-A070-C4BBE5FFE30A}">
      <dgm:prSet phldrT="[Text]"/>
      <dgm:spPr/>
      <dgm:t>
        <a:bodyPr/>
        <a:lstStyle/>
        <a:p>
          <a:r>
            <a:rPr lang="en-US" dirty="0"/>
            <a:t>3blue1brown</a:t>
          </a:r>
        </a:p>
      </dgm:t>
    </dgm:pt>
    <dgm:pt modelId="{81DDAF81-ABA1-AC4A-AADC-AD30490CAEE9}" type="parTrans" cxnId="{9CAFCB9B-E0F5-C949-9E93-024E3BABAF9D}">
      <dgm:prSet/>
      <dgm:spPr/>
      <dgm:t>
        <a:bodyPr/>
        <a:lstStyle/>
        <a:p>
          <a:endParaRPr lang="en-US"/>
        </a:p>
      </dgm:t>
    </dgm:pt>
    <dgm:pt modelId="{BFC051D4-6554-4846-9966-2E846908868F}" type="sibTrans" cxnId="{9CAFCB9B-E0F5-C949-9E93-024E3BABAF9D}">
      <dgm:prSet/>
      <dgm:spPr/>
      <dgm:t>
        <a:bodyPr/>
        <a:lstStyle/>
        <a:p>
          <a:endParaRPr lang="en-US"/>
        </a:p>
      </dgm:t>
    </dgm:pt>
    <dgm:pt modelId="{F7208D06-99F3-7C49-A0FD-CB97A40F4BD7}">
      <dgm:prSet phldrT="[Text]"/>
      <dgm:spPr/>
      <dgm:t>
        <a:bodyPr/>
        <a:lstStyle/>
        <a:p>
          <a:r>
            <a:rPr lang="en-US" dirty="0"/>
            <a:t>unplugged</a:t>
          </a:r>
        </a:p>
      </dgm:t>
    </dgm:pt>
    <dgm:pt modelId="{FF4F2574-4549-704B-8DD3-A43204B02702}" type="parTrans" cxnId="{A995131E-F2D3-AF42-B567-59AF337C202A}">
      <dgm:prSet/>
      <dgm:spPr/>
      <dgm:t>
        <a:bodyPr/>
        <a:lstStyle/>
        <a:p>
          <a:endParaRPr lang="en-US"/>
        </a:p>
      </dgm:t>
    </dgm:pt>
    <dgm:pt modelId="{A677DD75-786D-1E4C-B69B-E3A9379C18A9}" type="sibTrans" cxnId="{A995131E-F2D3-AF42-B567-59AF337C202A}">
      <dgm:prSet/>
      <dgm:spPr/>
      <dgm:t>
        <a:bodyPr/>
        <a:lstStyle/>
        <a:p>
          <a:endParaRPr lang="en-US"/>
        </a:p>
      </dgm:t>
    </dgm:pt>
    <dgm:pt modelId="{E53092A7-3045-1E45-BDDA-A0B5ADE9C77A}">
      <dgm:prSet phldrT="[Text]"/>
      <dgm:spPr/>
      <dgm:t>
        <a:bodyPr/>
        <a:lstStyle/>
        <a:p>
          <a:r>
            <a:rPr lang="en-US" dirty="0"/>
            <a:t>Kaggle </a:t>
          </a:r>
        </a:p>
      </dgm:t>
    </dgm:pt>
    <dgm:pt modelId="{6880D1AB-2E08-1B4A-8F73-11FB87DB4A38}" type="parTrans" cxnId="{C435D1BD-667F-154E-BCEF-26B66F2A8983}">
      <dgm:prSet/>
      <dgm:spPr/>
      <dgm:t>
        <a:bodyPr/>
        <a:lstStyle/>
        <a:p>
          <a:endParaRPr lang="en-US"/>
        </a:p>
      </dgm:t>
    </dgm:pt>
    <dgm:pt modelId="{2EC4A345-C1C1-704B-BC13-F64DE1E1A65D}" type="sibTrans" cxnId="{C435D1BD-667F-154E-BCEF-26B66F2A8983}">
      <dgm:prSet/>
      <dgm:spPr/>
      <dgm:t>
        <a:bodyPr/>
        <a:lstStyle/>
        <a:p>
          <a:endParaRPr lang="en-US"/>
        </a:p>
      </dgm:t>
    </dgm:pt>
    <dgm:pt modelId="{900499C4-1483-5D4D-9DD6-731AA1ADBDDC}">
      <dgm:prSet/>
      <dgm:spPr/>
      <dgm:t>
        <a:bodyPr/>
        <a:lstStyle/>
        <a:p>
          <a:r>
            <a:rPr lang="en-US" dirty="0"/>
            <a:t>Whiteboard</a:t>
          </a:r>
        </a:p>
      </dgm:t>
    </dgm:pt>
    <dgm:pt modelId="{2AE6A311-09A4-D34A-A769-74CCE3C71DDD}" type="parTrans" cxnId="{785AC57D-C487-2A41-8293-86992D36F756}">
      <dgm:prSet/>
      <dgm:spPr/>
      <dgm:t>
        <a:bodyPr/>
        <a:lstStyle/>
        <a:p>
          <a:endParaRPr lang="en-US"/>
        </a:p>
      </dgm:t>
    </dgm:pt>
    <dgm:pt modelId="{C62EFBAF-9758-024D-88A3-75DFE6A7B56B}" type="sibTrans" cxnId="{785AC57D-C487-2A41-8293-86992D36F756}">
      <dgm:prSet/>
      <dgm:spPr/>
      <dgm:t>
        <a:bodyPr/>
        <a:lstStyle/>
        <a:p>
          <a:endParaRPr lang="en-US"/>
        </a:p>
      </dgm:t>
    </dgm:pt>
    <dgm:pt modelId="{2BAE4002-A438-B344-8C92-E6F425CDC09C}">
      <dgm:prSet phldrT="[Text]"/>
      <dgm:spPr/>
      <dgm:t>
        <a:bodyPr/>
        <a:lstStyle/>
        <a:p>
          <a:r>
            <a:rPr lang="en-US" dirty="0"/>
            <a:t>Truth table, </a:t>
          </a:r>
        </a:p>
      </dgm:t>
    </dgm:pt>
    <dgm:pt modelId="{321FFA9F-8DFB-E04E-9009-CA805AF7FE93}" type="parTrans" cxnId="{80833BA2-FFF5-4347-A4E9-D5953AE47537}">
      <dgm:prSet/>
      <dgm:spPr/>
      <dgm:t>
        <a:bodyPr/>
        <a:lstStyle/>
        <a:p>
          <a:endParaRPr lang="en-US"/>
        </a:p>
      </dgm:t>
    </dgm:pt>
    <dgm:pt modelId="{FC355378-6ED2-DE47-A2F1-11C95284C837}" type="sibTrans" cxnId="{80833BA2-FFF5-4347-A4E9-D5953AE47537}">
      <dgm:prSet/>
      <dgm:spPr/>
      <dgm:t>
        <a:bodyPr/>
        <a:lstStyle/>
        <a:p>
          <a:endParaRPr lang="en-US"/>
        </a:p>
      </dgm:t>
    </dgm:pt>
    <dgm:pt modelId="{841D1D83-F7F6-FA47-A520-63B1EDECACFC}">
      <dgm:prSet phldrT="[Text]"/>
      <dgm:spPr/>
      <dgm:t>
        <a:bodyPr/>
        <a:lstStyle/>
        <a:p>
          <a:r>
            <a:rPr lang="en-US" dirty="0"/>
            <a:t>Random data</a:t>
          </a:r>
        </a:p>
      </dgm:t>
    </dgm:pt>
    <dgm:pt modelId="{7FEB6607-A181-4C48-AA62-F26602F773AB}" type="parTrans" cxnId="{0EB17CA6-2A8E-FD42-9F43-CA0E8EBF0119}">
      <dgm:prSet/>
      <dgm:spPr/>
      <dgm:t>
        <a:bodyPr/>
        <a:lstStyle/>
        <a:p>
          <a:endParaRPr lang="en-US"/>
        </a:p>
      </dgm:t>
    </dgm:pt>
    <dgm:pt modelId="{073DA4FF-998C-E346-B9BF-15115A1D7FB6}" type="sibTrans" cxnId="{0EB17CA6-2A8E-FD42-9F43-CA0E8EBF0119}">
      <dgm:prSet/>
      <dgm:spPr/>
      <dgm:t>
        <a:bodyPr/>
        <a:lstStyle/>
        <a:p>
          <a:endParaRPr lang="en-US"/>
        </a:p>
      </dgm:t>
    </dgm:pt>
    <dgm:pt modelId="{2DE037C7-B8AD-7740-96D6-E23F4B615B4F}">
      <dgm:prSet phldrT="[Text]"/>
      <dgm:spPr/>
      <dgm:t>
        <a:bodyPr/>
        <a:lstStyle/>
        <a:p>
          <a:r>
            <a:rPr lang="en-US" dirty="0"/>
            <a:t>Variable values from hand calculation</a:t>
          </a:r>
        </a:p>
      </dgm:t>
    </dgm:pt>
    <dgm:pt modelId="{1D0AC380-EEB5-104E-B2E2-4F72082012D9}" type="parTrans" cxnId="{6027D73C-3256-FF42-A016-AEC1217FC2CA}">
      <dgm:prSet/>
      <dgm:spPr/>
      <dgm:t>
        <a:bodyPr/>
        <a:lstStyle/>
        <a:p>
          <a:endParaRPr lang="en-US"/>
        </a:p>
      </dgm:t>
    </dgm:pt>
    <dgm:pt modelId="{F1561567-AC3B-054B-B74F-77DD58E5D027}" type="sibTrans" cxnId="{6027D73C-3256-FF42-A016-AEC1217FC2CA}">
      <dgm:prSet/>
      <dgm:spPr/>
      <dgm:t>
        <a:bodyPr/>
        <a:lstStyle/>
        <a:p>
          <a:endParaRPr lang="en-US"/>
        </a:p>
      </dgm:t>
    </dgm:pt>
    <dgm:pt modelId="{10E0C0B2-B632-9B4A-B314-591C0E1E1C86}" type="pres">
      <dgm:prSet presAssocID="{6133A632-BA01-944D-94DD-78FE2B0CE37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1A761B-9046-DC4F-B18B-978FE9B3B315}" type="pres">
      <dgm:prSet presAssocID="{2D569B62-04D7-0546-91C4-21C98160D9ED}" presName="composite" presStyleCnt="0"/>
      <dgm:spPr/>
    </dgm:pt>
    <dgm:pt modelId="{809C5604-9104-D74A-96DA-5C21D2636C94}" type="pres">
      <dgm:prSet presAssocID="{2D569B62-04D7-0546-91C4-21C98160D9ED}" presName="LShape" presStyleLbl="alignNode1" presStyleIdx="0" presStyleCnt="9"/>
      <dgm:spPr/>
    </dgm:pt>
    <dgm:pt modelId="{275C3B15-E0EB-7040-80C1-C941CDF2AA9A}" type="pres">
      <dgm:prSet presAssocID="{2D569B62-04D7-0546-91C4-21C98160D9E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D2758-8B50-2B4E-9F4E-2335A65905D8}" type="pres">
      <dgm:prSet presAssocID="{2D569B62-04D7-0546-91C4-21C98160D9ED}" presName="Triangle" presStyleLbl="alignNode1" presStyleIdx="1" presStyleCnt="9"/>
      <dgm:spPr/>
    </dgm:pt>
    <dgm:pt modelId="{58550635-CC32-7942-82FC-B21793B8D142}" type="pres">
      <dgm:prSet presAssocID="{CFA8B1F1-732E-7A4A-BE7E-DEAB98E1DD55}" presName="sibTrans" presStyleCnt="0"/>
      <dgm:spPr/>
    </dgm:pt>
    <dgm:pt modelId="{4B494338-DA58-9B41-9879-81BAA16D2026}" type="pres">
      <dgm:prSet presAssocID="{CFA8B1F1-732E-7A4A-BE7E-DEAB98E1DD55}" presName="space" presStyleCnt="0"/>
      <dgm:spPr/>
    </dgm:pt>
    <dgm:pt modelId="{DDA3619B-70E3-DE47-9F35-020430F5D14D}" type="pres">
      <dgm:prSet presAssocID="{2984A2BC-6F77-DF4D-A731-50E3EF3DACE2}" presName="composite" presStyleCnt="0"/>
      <dgm:spPr/>
    </dgm:pt>
    <dgm:pt modelId="{53639E53-667C-7D43-B348-9C027707A7DC}" type="pres">
      <dgm:prSet presAssocID="{2984A2BC-6F77-DF4D-A731-50E3EF3DACE2}" presName="LShape" presStyleLbl="alignNode1" presStyleIdx="2" presStyleCnt="9"/>
      <dgm:spPr/>
    </dgm:pt>
    <dgm:pt modelId="{A54F3F39-43DA-1246-B5CD-0D188F9FB09E}" type="pres">
      <dgm:prSet presAssocID="{2984A2BC-6F77-DF4D-A731-50E3EF3DACE2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52AB5-2701-9344-9B37-A5278A6E5FA6}" type="pres">
      <dgm:prSet presAssocID="{2984A2BC-6F77-DF4D-A731-50E3EF3DACE2}" presName="Triangle" presStyleLbl="alignNode1" presStyleIdx="3" presStyleCnt="9"/>
      <dgm:spPr/>
    </dgm:pt>
    <dgm:pt modelId="{F38EE3B7-5461-1C46-B591-CAB733506A7C}" type="pres">
      <dgm:prSet presAssocID="{F120BCB3-6D57-674F-9597-145F40569049}" presName="sibTrans" presStyleCnt="0"/>
      <dgm:spPr/>
    </dgm:pt>
    <dgm:pt modelId="{16DE30C8-E4D1-3041-BB73-27F9470C7B97}" type="pres">
      <dgm:prSet presAssocID="{F120BCB3-6D57-674F-9597-145F40569049}" presName="space" presStyleCnt="0"/>
      <dgm:spPr/>
    </dgm:pt>
    <dgm:pt modelId="{C85C227A-6DC8-0044-9B52-27CE69FE5F4F}" type="pres">
      <dgm:prSet presAssocID="{F9BCAC88-E461-BF4E-8555-FF941836F9C8}" presName="composite" presStyleCnt="0"/>
      <dgm:spPr/>
    </dgm:pt>
    <dgm:pt modelId="{D13576CC-E2E3-7D43-95AD-F397D179C654}" type="pres">
      <dgm:prSet presAssocID="{F9BCAC88-E461-BF4E-8555-FF941836F9C8}" presName="LShape" presStyleLbl="alignNode1" presStyleIdx="4" presStyleCnt="9"/>
      <dgm:spPr/>
    </dgm:pt>
    <dgm:pt modelId="{3E2B5735-18CA-A640-8041-82BC4080C97B}" type="pres">
      <dgm:prSet presAssocID="{F9BCAC88-E461-BF4E-8555-FF941836F9C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D6058-AF5F-B149-98D5-726846B02FA2}" type="pres">
      <dgm:prSet presAssocID="{F9BCAC88-E461-BF4E-8555-FF941836F9C8}" presName="Triangle" presStyleLbl="alignNode1" presStyleIdx="5" presStyleCnt="9"/>
      <dgm:spPr/>
    </dgm:pt>
    <dgm:pt modelId="{C42F2A16-5C4C-C74B-B441-0E9BAED8FD6E}" type="pres">
      <dgm:prSet presAssocID="{D0168A9B-FB65-1944-B9CC-2BCC41C5F10C}" presName="sibTrans" presStyleCnt="0"/>
      <dgm:spPr/>
    </dgm:pt>
    <dgm:pt modelId="{70150AA2-7215-B349-A608-4103394D96FF}" type="pres">
      <dgm:prSet presAssocID="{D0168A9B-FB65-1944-B9CC-2BCC41C5F10C}" presName="space" presStyleCnt="0"/>
      <dgm:spPr/>
    </dgm:pt>
    <dgm:pt modelId="{F05D3D9E-ED8D-ED46-9553-AF62512927AD}" type="pres">
      <dgm:prSet presAssocID="{1931FF77-D045-0248-AF72-40600B32407E}" presName="composite" presStyleCnt="0"/>
      <dgm:spPr/>
    </dgm:pt>
    <dgm:pt modelId="{00C878A9-AE4B-9243-8F1A-6DF2698D8DF7}" type="pres">
      <dgm:prSet presAssocID="{1931FF77-D045-0248-AF72-40600B32407E}" presName="LShape" presStyleLbl="alignNode1" presStyleIdx="6" presStyleCnt="9"/>
      <dgm:spPr/>
    </dgm:pt>
    <dgm:pt modelId="{F321EB93-01B0-124D-92A7-2718ABF37855}" type="pres">
      <dgm:prSet presAssocID="{1931FF77-D045-0248-AF72-40600B32407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F16359-38C2-3F4F-95B0-152D06313F61}" type="pres">
      <dgm:prSet presAssocID="{1931FF77-D045-0248-AF72-40600B32407E}" presName="Triangle" presStyleLbl="alignNode1" presStyleIdx="7" presStyleCnt="9"/>
      <dgm:spPr/>
    </dgm:pt>
    <dgm:pt modelId="{BEB7B450-2E98-9641-90D7-5CBA49EA8B14}" type="pres">
      <dgm:prSet presAssocID="{626D72F5-D26C-A641-AEEF-4478753FCFE4}" presName="sibTrans" presStyleCnt="0"/>
      <dgm:spPr/>
    </dgm:pt>
    <dgm:pt modelId="{894412F9-DD91-C247-BAAE-86B1220CA09F}" type="pres">
      <dgm:prSet presAssocID="{626D72F5-D26C-A641-AEEF-4478753FCFE4}" presName="space" presStyleCnt="0"/>
      <dgm:spPr/>
    </dgm:pt>
    <dgm:pt modelId="{213F206E-DDEC-A64D-B40F-A5AAA968886A}" type="pres">
      <dgm:prSet presAssocID="{3210B706-C4FB-044D-B085-ED95EB6ED2C5}" presName="composite" presStyleCnt="0"/>
      <dgm:spPr/>
    </dgm:pt>
    <dgm:pt modelId="{1D2DEC6E-7AE3-2845-BD3E-1E72687088F1}" type="pres">
      <dgm:prSet presAssocID="{3210B706-C4FB-044D-B085-ED95EB6ED2C5}" presName="LShape" presStyleLbl="alignNode1" presStyleIdx="8" presStyleCnt="9"/>
      <dgm:spPr/>
    </dgm:pt>
    <dgm:pt modelId="{96B42346-098D-0A4B-8F1E-2CAB4FCE6197}" type="pres">
      <dgm:prSet presAssocID="{3210B706-C4FB-044D-B085-ED95EB6ED2C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FCB12D-FC86-E84B-B3AB-3999B1F9BC0C}" type="presOf" srcId="{841D1D83-F7F6-FA47-A520-63B1EDECACFC}" destId="{3E2B5735-18CA-A640-8041-82BC4080C97B}" srcOrd="0" destOrd="3" presId="urn:microsoft.com/office/officeart/2009/3/layout/StepUpProcess"/>
    <dgm:cxn modelId="{6309F4D5-43C7-1C47-AE81-868C606920E2}" type="presOf" srcId="{900499C4-1483-5D4D-9DD6-731AA1ADBDDC}" destId="{A54F3F39-43DA-1246-B5CD-0D188F9FB09E}" srcOrd="0" destOrd="1" presId="urn:microsoft.com/office/officeart/2009/3/layout/StepUpProcess"/>
    <dgm:cxn modelId="{80833BA2-FFF5-4347-A4E9-D5953AE47537}" srcId="{F9BCAC88-E461-BF4E-8555-FF941836F9C8}" destId="{2BAE4002-A438-B344-8C92-E6F425CDC09C}" srcOrd="1" destOrd="0" parTransId="{321FFA9F-8DFB-E04E-9009-CA805AF7FE93}" sibTransId="{FC355378-6ED2-DE47-A2F1-11C95284C837}"/>
    <dgm:cxn modelId="{B96D80CB-AB6B-ED45-8A2B-E4A152826DFA}" type="presOf" srcId="{1931FF77-D045-0248-AF72-40600B32407E}" destId="{F321EB93-01B0-124D-92A7-2718ABF37855}" srcOrd="0" destOrd="0" presId="urn:microsoft.com/office/officeart/2009/3/layout/StepUpProcess"/>
    <dgm:cxn modelId="{6027D73C-3256-FF42-A016-AEC1217FC2CA}" srcId="{F9BCAC88-E461-BF4E-8555-FF941836F9C8}" destId="{2DE037C7-B8AD-7740-96D6-E23F4B615B4F}" srcOrd="0" destOrd="0" parTransId="{1D0AC380-EEB5-104E-B2E2-4F72082012D9}" sibTransId="{F1561567-AC3B-054B-B74F-77DD58E5D027}"/>
    <dgm:cxn modelId="{D6978C53-F5B4-5949-8B8C-5FC760D68521}" type="presOf" srcId="{6133A632-BA01-944D-94DD-78FE2B0CE375}" destId="{10E0C0B2-B632-9B4A-B314-591C0E1E1C86}" srcOrd="0" destOrd="0" presId="urn:microsoft.com/office/officeart/2009/3/layout/StepUpProcess"/>
    <dgm:cxn modelId="{E409CE7E-CBF2-8E4E-94C1-A22B936B7F9E}" type="presOf" srcId="{F9BCAC88-E461-BF4E-8555-FF941836F9C8}" destId="{3E2B5735-18CA-A640-8041-82BC4080C97B}" srcOrd="0" destOrd="0" presId="urn:microsoft.com/office/officeart/2009/3/layout/StepUpProcess"/>
    <dgm:cxn modelId="{902F5286-E9A5-814E-8528-8A4AB7651D44}" srcId="{6133A632-BA01-944D-94DD-78FE2B0CE375}" destId="{3210B706-C4FB-044D-B085-ED95EB6ED2C5}" srcOrd="4" destOrd="0" parTransId="{7FED8A3D-17B7-E846-AC79-AA58430C8E17}" sibTransId="{DADE7D39-2B85-5049-A319-D77F51BBC8ED}"/>
    <dgm:cxn modelId="{43DCDDED-9A2B-1645-870F-BD2E4282F39E}" srcId="{6133A632-BA01-944D-94DD-78FE2B0CE375}" destId="{2984A2BC-6F77-DF4D-A731-50E3EF3DACE2}" srcOrd="1" destOrd="0" parTransId="{20603F1F-498A-D341-8A67-18798BE53098}" sibTransId="{F120BCB3-6D57-674F-9597-145F40569049}"/>
    <dgm:cxn modelId="{490AB5FB-18A1-9F4B-85BA-AC0662B1BEBE}" type="presOf" srcId="{2BAE4002-A438-B344-8C92-E6F425CDC09C}" destId="{3E2B5735-18CA-A640-8041-82BC4080C97B}" srcOrd="0" destOrd="2" presId="urn:microsoft.com/office/officeart/2009/3/layout/StepUpProcess"/>
    <dgm:cxn modelId="{4B705C26-1468-E84B-81E9-340854A61368}" type="presOf" srcId="{3210B706-C4FB-044D-B085-ED95EB6ED2C5}" destId="{96B42346-098D-0A4B-8F1E-2CAB4FCE6197}" srcOrd="0" destOrd="0" presId="urn:microsoft.com/office/officeart/2009/3/layout/StepUpProcess"/>
    <dgm:cxn modelId="{A7C2E0D3-8136-AC46-9D1F-081679122B0D}" type="presOf" srcId="{F7208D06-99F3-7C49-A0FD-CB97A40F4BD7}" destId="{275C3B15-E0EB-7040-80C1-C941CDF2AA9A}" srcOrd="0" destOrd="2" presId="urn:microsoft.com/office/officeart/2009/3/layout/StepUpProcess"/>
    <dgm:cxn modelId="{A995131E-F2D3-AF42-B567-59AF337C202A}" srcId="{2D569B62-04D7-0546-91C4-21C98160D9ED}" destId="{F7208D06-99F3-7C49-A0FD-CB97A40F4BD7}" srcOrd="1" destOrd="0" parTransId="{FF4F2574-4549-704B-8DD3-A43204B02702}" sibTransId="{A677DD75-786D-1E4C-B69B-E3A9379C18A9}"/>
    <dgm:cxn modelId="{0EB17CA6-2A8E-FD42-9F43-CA0E8EBF0119}" srcId="{F9BCAC88-E461-BF4E-8555-FF941836F9C8}" destId="{841D1D83-F7F6-FA47-A520-63B1EDECACFC}" srcOrd="2" destOrd="0" parTransId="{7FEB6607-A181-4C48-AA62-F26602F773AB}" sibTransId="{073DA4FF-998C-E346-B9BF-15115A1D7FB6}"/>
    <dgm:cxn modelId="{2E8329F3-B336-FA4C-82FE-9BAA9ABF31F6}" srcId="{6133A632-BA01-944D-94DD-78FE2B0CE375}" destId="{F9BCAC88-E461-BF4E-8555-FF941836F9C8}" srcOrd="2" destOrd="0" parTransId="{7E0A74BD-4AFE-8447-9BD1-17E485F933D5}" sibTransId="{D0168A9B-FB65-1944-B9CC-2BCC41C5F10C}"/>
    <dgm:cxn modelId="{CEA86D02-C435-E34A-8112-F747013158A3}" srcId="{6133A632-BA01-944D-94DD-78FE2B0CE375}" destId="{2D569B62-04D7-0546-91C4-21C98160D9ED}" srcOrd="0" destOrd="0" parTransId="{CA4A9899-A7B1-954C-8474-E933B13E700F}" sibTransId="{CFA8B1F1-732E-7A4A-BE7E-DEAB98E1DD55}"/>
    <dgm:cxn modelId="{4A6DF2CD-6281-4248-889D-8E6EB8B07DC0}" type="presOf" srcId="{2984A2BC-6F77-DF4D-A731-50E3EF3DACE2}" destId="{A54F3F39-43DA-1246-B5CD-0D188F9FB09E}" srcOrd="0" destOrd="0" presId="urn:microsoft.com/office/officeart/2009/3/layout/StepUpProcess"/>
    <dgm:cxn modelId="{C435D1BD-667F-154E-BCEF-26B66F2A8983}" srcId="{3210B706-C4FB-044D-B085-ED95EB6ED2C5}" destId="{E53092A7-3045-1E45-BDDA-A0B5ADE9C77A}" srcOrd="0" destOrd="0" parTransId="{6880D1AB-2E08-1B4A-8F73-11FB87DB4A38}" sibTransId="{2EC4A345-C1C1-704B-BC13-F64DE1E1A65D}"/>
    <dgm:cxn modelId="{F065F424-486B-2546-99ED-661484698D20}" srcId="{6133A632-BA01-944D-94DD-78FE2B0CE375}" destId="{1931FF77-D045-0248-AF72-40600B32407E}" srcOrd="3" destOrd="0" parTransId="{C57D4FB1-80F4-BE4C-A95A-56F5FEFEA216}" sibTransId="{626D72F5-D26C-A641-AEEF-4478753FCFE4}"/>
    <dgm:cxn modelId="{D31A7325-87AF-4F45-8B26-E20A3ECEDC85}" type="presOf" srcId="{E53092A7-3045-1E45-BDDA-A0B5ADE9C77A}" destId="{96B42346-098D-0A4B-8F1E-2CAB4FCE6197}" srcOrd="0" destOrd="1" presId="urn:microsoft.com/office/officeart/2009/3/layout/StepUpProcess"/>
    <dgm:cxn modelId="{A0187318-0F5D-D340-97F2-E9C1417452A0}" type="presOf" srcId="{3B023BD7-B459-FC4E-A070-C4BBE5FFE30A}" destId="{275C3B15-E0EB-7040-80C1-C941CDF2AA9A}" srcOrd="0" destOrd="1" presId="urn:microsoft.com/office/officeart/2009/3/layout/StepUpProcess"/>
    <dgm:cxn modelId="{67C56A4C-5C54-7042-8F84-610A1FC85714}" type="presOf" srcId="{C6B855B3-1714-2C48-87AE-A8981EA5EDEC}" destId="{F321EB93-01B0-124D-92A7-2718ABF37855}" srcOrd="0" destOrd="1" presId="urn:microsoft.com/office/officeart/2009/3/layout/StepUpProcess"/>
    <dgm:cxn modelId="{EA0BD2D0-D4A5-764D-A307-731822BB400A}" srcId="{1931FF77-D045-0248-AF72-40600B32407E}" destId="{C6B855B3-1714-2C48-87AE-A8981EA5EDEC}" srcOrd="0" destOrd="0" parTransId="{237D99B7-A5B7-914A-8F62-E9B06959F5A7}" sibTransId="{181CD32D-4AA7-F446-98A1-5B626D847AF4}"/>
    <dgm:cxn modelId="{DDEF8BD5-375F-6E40-A71F-F4979DA10DF0}" type="presOf" srcId="{2DE037C7-B8AD-7740-96D6-E23F4B615B4F}" destId="{3E2B5735-18CA-A640-8041-82BC4080C97B}" srcOrd="0" destOrd="1" presId="urn:microsoft.com/office/officeart/2009/3/layout/StepUpProcess"/>
    <dgm:cxn modelId="{785AC57D-C487-2A41-8293-86992D36F756}" srcId="{2984A2BC-6F77-DF4D-A731-50E3EF3DACE2}" destId="{900499C4-1483-5D4D-9DD6-731AA1ADBDDC}" srcOrd="0" destOrd="0" parTransId="{2AE6A311-09A4-D34A-A769-74CCE3C71DDD}" sibTransId="{C62EFBAF-9758-024D-88A3-75DFE6A7B56B}"/>
    <dgm:cxn modelId="{9CAFCB9B-E0F5-C949-9E93-024E3BABAF9D}" srcId="{2D569B62-04D7-0546-91C4-21C98160D9ED}" destId="{3B023BD7-B459-FC4E-A070-C4BBE5FFE30A}" srcOrd="0" destOrd="0" parTransId="{81DDAF81-ABA1-AC4A-AADC-AD30490CAEE9}" sibTransId="{BFC051D4-6554-4846-9966-2E846908868F}"/>
    <dgm:cxn modelId="{3A844981-69BF-3E41-933A-E31BCE3F36DD}" type="presOf" srcId="{2D569B62-04D7-0546-91C4-21C98160D9ED}" destId="{275C3B15-E0EB-7040-80C1-C941CDF2AA9A}" srcOrd="0" destOrd="0" presId="urn:microsoft.com/office/officeart/2009/3/layout/StepUpProcess"/>
    <dgm:cxn modelId="{68990A87-E8C2-9F4F-9378-8F1821129F70}" type="presParOf" srcId="{10E0C0B2-B632-9B4A-B314-591C0E1E1C86}" destId="{E21A761B-9046-DC4F-B18B-978FE9B3B315}" srcOrd="0" destOrd="0" presId="urn:microsoft.com/office/officeart/2009/3/layout/StepUpProcess"/>
    <dgm:cxn modelId="{591C5ECA-DD4E-A543-89EB-D056CB89B0A7}" type="presParOf" srcId="{E21A761B-9046-DC4F-B18B-978FE9B3B315}" destId="{809C5604-9104-D74A-96DA-5C21D2636C94}" srcOrd="0" destOrd="0" presId="urn:microsoft.com/office/officeart/2009/3/layout/StepUpProcess"/>
    <dgm:cxn modelId="{58F81377-9E70-7746-B85E-84FF68B3529D}" type="presParOf" srcId="{E21A761B-9046-DC4F-B18B-978FE9B3B315}" destId="{275C3B15-E0EB-7040-80C1-C941CDF2AA9A}" srcOrd="1" destOrd="0" presId="urn:microsoft.com/office/officeart/2009/3/layout/StepUpProcess"/>
    <dgm:cxn modelId="{255C4E08-30B8-7048-95A4-3905E5956F85}" type="presParOf" srcId="{E21A761B-9046-DC4F-B18B-978FE9B3B315}" destId="{376D2758-8B50-2B4E-9F4E-2335A65905D8}" srcOrd="2" destOrd="0" presId="urn:microsoft.com/office/officeart/2009/3/layout/StepUpProcess"/>
    <dgm:cxn modelId="{04C6745F-CEBE-1346-9C00-00034274F864}" type="presParOf" srcId="{10E0C0B2-B632-9B4A-B314-591C0E1E1C86}" destId="{58550635-CC32-7942-82FC-B21793B8D142}" srcOrd="1" destOrd="0" presId="urn:microsoft.com/office/officeart/2009/3/layout/StepUpProcess"/>
    <dgm:cxn modelId="{341BE02E-716A-144D-BDE7-B240418C9252}" type="presParOf" srcId="{58550635-CC32-7942-82FC-B21793B8D142}" destId="{4B494338-DA58-9B41-9879-81BAA16D2026}" srcOrd="0" destOrd="0" presId="urn:microsoft.com/office/officeart/2009/3/layout/StepUpProcess"/>
    <dgm:cxn modelId="{D4F54C30-2604-AD44-9E73-191C59C7727B}" type="presParOf" srcId="{10E0C0B2-B632-9B4A-B314-591C0E1E1C86}" destId="{DDA3619B-70E3-DE47-9F35-020430F5D14D}" srcOrd="2" destOrd="0" presId="urn:microsoft.com/office/officeart/2009/3/layout/StepUpProcess"/>
    <dgm:cxn modelId="{32D9F1E2-23BA-D94F-8CE2-A62644A90C52}" type="presParOf" srcId="{DDA3619B-70E3-DE47-9F35-020430F5D14D}" destId="{53639E53-667C-7D43-B348-9C027707A7DC}" srcOrd="0" destOrd="0" presId="urn:microsoft.com/office/officeart/2009/3/layout/StepUpProcess"/>
    <dgm:cxn modelId="{7DF642F2-7249-184C-9F68-3BAE0AC9129E}" type="presParOf" srcId="{DDA3619B-70E3-DE47-9F35-020430F5D14D}" destId="{A54F3F39-43DA-1246-B5CD-0D188F9FB09E}" srcOrd="1" destOrd="0" presId="urn:microsoft.com/office/officeart/2009/3/layout/StepUpProcess"/>
    <dgm:cxn modelId="{AF5B003C-4237-2F4A-9714-BE76B1ECBD6D}" type="presParOf" srcId="{DDA3619B-70E3-DE47-9F35-020430F5D14D}" destId="{28A52AB5-2701-9344-9B37-A5278A6E5FA6}" srcOrd="2" destOrd="0" presId="urn:microsoft.com/office/officeart/2009/3/layout/StepUpProcess"/>
    <dgm:cxn modelId="{C0EA40FA-7754-D645-A97A-CED9625A950E}" type="presParOf" srcId="{10E0C0B2-B632-9B4A-B314-591C0E1E1C86}" destId="{F38EE3B7-5461-1C46-B591-CAB733506A7C}" srcOrd="3" destOrd="0" presId="urn:microsoft.com/office/officeart/2009/3/layout/StepUpProcess"/>
    <dgm:cxn modelId="{F08F6F34-892D-FF41-89BF-56E49DE8E825}" type="presParOf" srcId="{F38EE3B7-5461-1C46-B591-CAB733506A7C}" destId="{16DE30C8-E4D1-3041-BB73-27F9470C7B97}" srcOrd="0" destOrd="0" presId="urn:microsoft.com/office/officeart/2009/3/layout/StepUpProcess"/>
    <dgm:cxn modelId="{71347171-A530-D644-8F3A-F319EA500077}" type="presParOf" srcId="{10E0C0B2-B632-9B4A-B314-591C0E1E1C86}" destId="{C85C227A-6DC8-0044-9B52-27CE69FE5F4F}" srcOrd="4" destOrd="0" presId="urn:microsoft.com/office/officeart/2009/3/layout/StepUpProcess"/>
    <dgm:cxn modelId="{7F956525-BA65-BF46-817A-27379F391AB1}" type="presParOf" srcId="{C85C227A-6DC8-0044-9B52-27CE69FE5F4F}" destId="{D13576CC-E2E3-7D43-95AD-F397D179C654}" srcOrd="0" destOrd="0" presId="urn:microsoft.com/office/officeart/2009/3/layout/StepUpProcess"/>
    <dgm:cxn modelId="{1FC39D6E-186C-EE44-9484-51ABF7241E25}" type="presParOf" srcId="{C85C227A-6DC8-0044-9B52-27CE69FE5F4F}" destId="{3E2B5735-18CA-A640-8041-82BC4080C97B}" srcOrd="1" destOrd="0" presId="urn:microsoft.com/office/officeart/2009/3/layout/StepUpProcess"/>
    <dgm:cxn modelId="{D181109C-9D4C-C241-9796-F751864985B6}" type="presParOf" srcId="{C85C227A-6DC8-0044-9B52-27CE69FE5F4F}" destId="{02BD6058-AF5F-B149-98D5-726846B02FA2}" srcOrd="2" destOrd="0" presId="urn:microsoft.com/office/officeart/2009/3/layout/StepUpProcess"/>
    <dgm:cxn modelId="{E24BBAAF-14C0-534B-8782-8E8BF63BD14B}" type="presParOf" srcId="{10E0C0B2-B632-9B4A-B314-591C0E1E1C86}" destId="{C42F2A16-5C4C-C74B-B441-0E9BAED8FD6E}" srcOrd="5" destOrd="0" presId="urn:microsoft.com/office/officeart/2009/3/layout/StepUpProcess"/>
    <dgm:cxn modelId="{329F75FF-6CB3-B040-94F1-66DD6C72F5B1}" type="presParOf" srcId="{C42F2A16-5C4C-C74B-B441-0E9BAED8FD6E}" destId="{70150AA2-7215-B349-A608-4103394D96FF}" srcOrd="0" destOrd="0" presId="urn:microsoft.com/office/officeart/2009/3/layout/StepUpProcess"/>
    <dgm:cxn modelId="{2BBE00AF-7BDB-964D-B9ED-41628E755A05}" type="presParOf" srcId="{10E0C0B2-B632-9B4A-B314-591C0E1E1C86}" destId="{F05D3D9E-ED8D-ED46-9553-AF62512927AD}" srcOrd="6" destOrd="0" presId="urn:microsoft.com/office/officeart/2009/3/layout/StepUpProcess"/>
    <dgm:cxn modelId="{FC0460FB-AAB6-7943-8E91-BEBE432EB3AB}" type="presParOf" srcId="{F05D3D9E-ED8D-ED46-9553-AF62512927AD}" destId="{00C878A9-AE4B-9243-8F1A-6DF2698D8DF7}" srcOrd="0" destOrd="0" presId="urn:microsoft.com/office/officeart/2009/3/layout/StepUpProcess"/>
    <dgm:cxn modelId="{51E5A9DD-550C-4640-BDAC-476BD8DA94FA}" type="presParOf" srcId="{F05D3D9E-ED8D-ED46-9553-AF62512927AD}" destId="{F321EB93-01B0-124D-92A7-2718ABF37855}" srcOrd="1" destOrd="0" presId="urn:microsoft.com/office/officeart/2009/3/layout/StepUpProcess"/>
    <dgm:cxn modelId="{7716B160-2782-D74A-8763-4FA83EA6141B}" type="presParOf" srcId="{F05D3D9E-ED8D-ED46-9553-AF62512927AD}" destId="{3CF16359-38C2-3F4F-95B0-152D06313F61}" srcOrd="2" destOrd="0" presId="urn:microsoft.com/office/officeart/2009/3/layout/StepUpProcess"/>
    <dgm:cxn modelId="{4F161CED-52FD-4646-AFCD-F0AF371F865F}" type="presParOf" srcId="{10E0C0B2-B632-9B4A-B314-591C0E1E1C86}" destId="{BEB7B450-2E98-9641-90D7-5CBA49EA8B14}" srcOrd="7" destOrd="0" presId="urn:microsoft.com/office/officeart/2009/3/layout/StepUpProcess"/>
    <dgm:cxn modelId="{35F1FA70-5E68-BD4F-8713-93E861D3710C}" type="presParOf" srcId="{BEB7B450-2E98-9641-90D7-5CBA49EA8B14}" destId="{894412F9-DD91-C247-BAAE-86B1220CA09F}" srcOrd="0" destOrd="0" presId="urn:microsoft.com/office/officeart/2009/3/layout/StepUpProcess"/>
    <dgm:cxn modelId="{C9DB54F4-8120-A548-BCDE-9F1BDEE5D3FA}" type="presParOf" srcId="{10E0C0B2-B632-9B4A-B314-591C0E1E1C86}" destId="{213F206E-DDEC-A64D-B40F-A5AAA968886A}" srcOrd="8" destOrd="0" presId="urn:microsoft.com/office/officeart/2009/3/layout/StepUpProcess"/>
    <dgm:cxn modelId="{59C8B261-E6B5-8948-8419-7F48C79B75C3}" type="presParOf" srcId="{213F206E-DDEC-A64D-B40F-A5AAA968886A}" destId="{1D2DEC6E-7AE3-2845-BD3E-1E72687088F1}" srcOrd="0" destOrd="0" presId="urn:microsoft.com/office/officeart/2009/3/layout/StepUpProcess"/>
    <dgm:cxn modelId="{00CCBF0B-9245-FD47-8138-7E3CC4C7F9A1}" type="presParOf" srcId="{213F206E-DDEC-A64D-B40F-A5AAA968886A}" destId="{96B42346-098D-0A4B-8F1E-2CAB4FCE619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3BF15-A1E1-3449-9AE7-E4FB715120B6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Intuitive Understanding </a:t>
          </a:r>
        </a:p>
      </dsp:txBody>
      <dsp:txXfrm>
        <a:off x="187279" y="1786352"/>
        <a:ext cx="2780835" cy="916411"/>
      </dsp:txXfrm>
    </dsp:sp>
    <dsp:sp modelId="{8E80AE4A-8FB2-544E-BE0A-000AC5EA1612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3820B-BB58-B84E-9A60-CE39EF425413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E2988-9C26-534B-B02B-9A291B7A8024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30C90-71A6-A04D-BA29-2E9D75BD0D17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8DDC4-9EE4-A74B-8F26-9372AC4048F5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5F5C7-64D0-2F42-85DE-E7295466D252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46977-5BDA-5642-9C94-6EC06D006B28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1D114-AED9-324B-B5C4-480E328047D7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37F53-9FC5-3B41-810D-D2B3B639733B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635F0-62F2-A548-9A3C-CA72EA341AF7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DFFAF-EB11-4B4C-B171-E6B854330823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E1D2A-5E96-C447-B244-D9096AF21D6A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C77BC-420E-5141-8898-1BBDB3EB32B0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36591-3E60-4145-96CB-3C9D0880C888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0B349-1FE6-3440-82B5-F41D57D3EB0E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987FE-C2B7-3249-BA23-83C46E78550B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DAEA9-9FA1-1443-9314-BC493296372F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79A6-C44D-E440-A418-D1FB829944E6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6AFB3-2002-0240-A43F-BF3FEFCD2E68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7AF65-482C-6445-9153-7C0D416015ED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Code the Algorithm</a:t>
          </a:r>
        </a:p>
      </dsp:txBody>
      <dsp:txXfrm>
        <a:off x="4091997" y="1260320"/>
        <a:ext cx="2784176" cy="1948923"/>
      </dsp:txXfrm>
    </dsp:sp>
    <dsp:sp modelId="{3F22C156-38A7-984F-9910-3BE16B81D3F6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4777A-E835-AF40-ACC8-4FE00B18A233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Analyze and Interpret the Data</a:t>
          </a:r>
        </a:p>
      </dsp:txBody>
      <dsp:txXfrm>
        <a:off x="8354978" y="1444882"/>
        <a:ext cx="1673403" cy="167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798EB-A1AC-B041-87AE-BB1713E71B90}">
      <dsp:nvSpPr>
        <dsp:cNvPr id="0" name=""/>
        <dsp:cNvSpPr/>
      </dsp:nvSpPr>
      <dsp:spPr>
        <a:xfrm>
          <a:off x="3953" y="154787"/>
          <a:ext cx="2377306" cy="6535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Linear Regression</a:t>
          </a:r>
        </a:p>
      </dsp:txBody>
      <dsp:txXfrm>
        <a:off x="3953" y="154787"/>
        <a:ext cx="2377306" cy="653563"/>
      </dsp:txXfrm>
    </dsp:sp>
    <dsp:sp modelId="{93F17D97-4CB7-114F-9672-4DBCF375FBA7}">
      <dsp:nvSpPr>
        <dsp:cNvPr id="0" name=""/>
        <dsp:cNvSpPr/>
      </dsp:nvSpPr>
      <dsp:spPr>
        <a:xfrm>
          <a:off x="3953" y="808350"/>
          <a:ext cx="2377306" cy="2668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Understand the process of Gradient Descent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How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Why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Components</a:t>
          </a:r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LR, Cost function, Gradient Function</a:t>
          </a:r>
        </a:p>
      </dsp:txBody>
      <dsp:txXfrm>
        <a:off x="3953" y="808350"/>
        <a:ext cx="2377306" cy="2668140"/>
      </dsp:txXfrm>
    </dsp:sp>
    <dsp:sp modelId="{96BE9AF9-42DC-3C49-9851-668CD20F4504}">
      <dsp:nvSpPr>
        <dsp:cNvPr id="0" name=""/>
        <dsp:cNvSpPr/>
      </dsp:nvSpPr>
      <dsp:spPr>
        <a:xfrm>
          <a:off x="2714082" y="154787"/>
          <a:ext cx="2377306" cy="6535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Logistic Regression</a:t>
          </a:r>
        </a:p>
      </dsp:txBody>
      <dsp:txXfrm>
        <a:off x="2714082" y="154787"/>
        <a:ext cx="2377306" cy="653563"/>
      </dsp:txXfrm>
    </dsp:sp>
    <dsp:sp modelId="{244584B8-D0C1-3A4F-9D6E-C23D07E8B24F}">
      <dsp:nvSpPr>
        <dsp:cNvPr id="0" name=""/>
        <dsp:cNvSpPr/>
      </dsp:nvSpPr>
      <dsp:spPr>
        <a:xfrm>
          <a:off x="2714082" y="808350"/>
          <a:ext cx="2377306" cy="2668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Increase complexity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Larger datasets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Different cost functions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Activation functions</a:t>
          </a:r>
        </a:p>
      </dsp:txBody>
      <dsp:txXfrm>
        <a:off x="2714082" y="808350"/>
        <a:ext cx="2377306" cy="2668140"/>
      </dsp:txXfrm>
    </dsp:sp>
    <dsp:sp modelId="{7DB7C727-2660-3B4F-A6A5-31BF3B4C4774}">
      <dsp:nvSpPr>
        <dsp:cNvPr id="0" name=""/>
        <dsp:cNvSpPr/>
      </dsp:nvSpPr>
      <dsp:spPr>
        <a:xfrm>
          <a:off x="5424211" y="154787"/>
          <a:ext cx="2377306" cy="6535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Neural Networks &amp; Other Algorithms</a:t>
          </a:r>
        </a:p>
      </dsp:txBody>
      <dsp:txXfrm>
        <a:off x="5424211" y="154787"/>
        <a:ext cx="2377306" cy="653563"/>
      </dsp:txXfrm>
    </dsp:sp>
    <dsp:sp modelId="{788DE00A-A40A-EA4C-ABD9-C6C1954F97AD}">
      <dsp:nvSpPr>
        <dsp:cNvPr id="0" name=""/>
        <dsp:cNvSpPr/>
      </dsp:nvSpPr>
      <dsp:spPr>
        <a:xfrm>
          <a:off x="5424211" y="808350"/>
          <a:ext cx="2377306" cy="2668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Basics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Perceptron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Backprop by Hand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Black box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/>
            <a:t>Keras</a:t>
          </a:r>
          <a:endParaRPr lang="en-US" sz="1800" kern="1200" dirty="0"/>
        </a:p>
      </dsp:txBody>
      <dsp:txXfrm>
        <a:off x="5424211" y="808350"/>
        <a:ext cx="2377306" cy="2668140"/>
      </dsp:txXfrm>
    </dsp:sp>
    <dsp:sp modelId="{2EBC218D-D64F-644E-85D2-4E107004447D}">
      <dsp:nvSpPr>
        <dsp:cNvPr id="0" name=""/>
        <dsp:cNvSpPr/>
      </dsp:nvSpPr>
      <dsp:spPr>
        <a:xfrm>
          <a:off x="8134340" y="154787"/>
          <a:ext cx="2377306" cy="6535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Final Project</a:t>
          </a:r>
        </a:p>
      </dsp:txBody>
      <dsp:txXfrm>
        <a:off x="8134340" y="154787"/>
        <a:ext cx="2377306" cy="653563"/>
      </dsp:txXfrm>
    </dsp:sp>
    <dsp:sp modelId="{C5A517C6-F5C1-8145-B782-034F933E423D}">
      <dsp:nvSpPr>
        <dsp:cNvPr id="0" name=""/>
        <dsp:cNvSpPr/>
      </dsp:nvSpPr>
      <dsp:spPr>
        <a:xfrm>
          <a:off x="8134340" y="808350"/>
          <a:ext cx="2377306" cy="2668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Pick a Problem and solve 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2-3 weeks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Science Fair format</a:t>
          </a:r>
        </a:p>
      </dsp:txBody>
      <dsp:txXfrm>
        <a:off x="8134340" y="808350"/>
        <a:ext cx="2377306" cy="2668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C5604-9104-D74A-96DA-5C21D2636C94}">
      <dsp:nvSpPr>
        <dsp:cNvPr id="0" name=""/>
        <dsp:cNvSpPr/>
      </dsp:nvSpPr>
      <dsp:spPr>
        <a:xfrm rot="5400000">
          <a:off x="335691" y="2798406"/>
          <a:ext cx="1000573" cy="16649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C3B15-E0EB-7040-80C1-C941CDF2AA9A}">
      <dsp:nvSpPr>
        <dsp:cNvPr id="0" name=""/>
        <dsp:cNvSpPr/>
      </dsp:nvSpPr>
      <dsp:spPr>
        <a:xfrm>
          <a:off x="168671" y="3295861"/>
          <a:ext cx="1503109" cy="131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 to concepts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3blue1brown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unplugged</a:t>
          </a:r>
        </a:p>
      </dsp:txBody>
      <dsp:txXfrm>
        <a:off x="168671" y="3295861"/>
        <a:ext cx="1503109" cy="1317563"/>
      </dsp:txXfrm>
    </dsp:sp>
    <dsp:sp modelId="{376D2758-8B50-2B4E-9F4E-2335A65905D8}">
      <dsp:nvSpPr>
        <dsp:cNvPr id="0" name=""/>
        <dsp:cNvSpPr/>
      </dsp:nvSpPr>
      <dsp:spPr>
        <a:xfrm>
          <a:off x="1388175" y="2675832"/>
          <a:ext cx="283605" cy="28360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39E53-667C-7D43-B348-9C027707A7DC}">
      <dsp:nvSpPr>
        <dsp:cNvPr id="0" name=""/>
        <dsp:cNvSpPr/>
      </dsp:nvSpPr>
      <dsp:spPr>
        <a:xfrm rot="5400000">
          <a:off x="2175791" y="2343071"/>
          <a:ext cx="1000573" cy="16649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F3F39-43DA-1246-B5CD-0D188F9FB09E}">
      <dsp:nvSpPr>
        <dsp:cNvPr id="0" name=""/>
        <dsp:cNvSpPr/>
      </dsp:nvSpPr>
      <dsp:spPr>
        <a:xfrm>
          <a:off x="2008770" y="2840527"/>
          <a:ext cx="1503109" cy="131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Hand Calculate simple example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Whiteboard</a:t>
          </a:r>
        </a:p>
      </dsp:txBody>
      <dsp:txXfrm>
        <a:off x="2008770" y="2840527"/>
        <a:ext cx="1503109" cy="1317563"/>
      </dsp:txXfrm>
    </dsp:sp>
    <dsp:sp modelId="{28A52AB5-2701-9344-9B37-A5278A6E5FA6}">
      <dsp:nvSpPr>
        <dsp:cNvPr id="0" name=""/>
        <dsp:cNvSpPr/>
      </dsp:nvSpPr>
      <dsp:spPr>
        <a:xfrm>
          <a:off x="3228274" y="2220497"/>
          <a:ext cx="283605" cy="28360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576CC-E2E3-7D43-95AD-F397D179C654}">
      <dsp:nvSpPr>
        <dsp:cNvPr id="0" name=""/>
        <dsp:cNvSpPr/>
      </dsp:nvSpPr>
      <dsp:spPr>
        <a:xfrm rot="5400000">
          <a:off x="4015890" y="1887737"/>
          <a:ext cx="1000573" cy="16649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B5735-18CA-A640-8041-82BC4080C97B}">
      <dsp:nvSpPr>
        <dsp:cNvPr id="0" name=""/>
        <dsp:cNvSpPr/>
      </dsp:nvSpPr>
      <dsp:spPr>
        <a:xfrm>
          <a:off x="3848870" y="2385193"/>
          <a:ext cx="1503109" cy="131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Code Simple Example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Variable values from hand calculation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Truth table,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Random data</a:t>
          </a:r>
        </a:p>
      </dsp:txBody>
      <dsp:txXfrm>
        <a:off x="3848870" y="2385193"/>
        <a:ext cx="1503109" cy="1317563"/>
      </dsp:txXfrm>
    </dsp:sp>
    <dsp:sp modelId="{02BD6058-AF5F-B149-98D5-726846B02FA2}">
      <dsp:nvSpPr>
        <dsp:cNvPr id="0" name=""/>
        <dsp:cNvSpPr/>
      </dsp:nvSpPr>
      <dsp:spPr>
        <a:xfrm>
          <a:off x="5068373" y="1765163"/>
          <a:ext cx="283605" cy="28360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878A9-AE4B-9243-8F1A-6DF2698D8DF7}">
      <dsp:nvSpPr>
        <dsp:cNvPr id="0" name=""/>
        <dsp:cNvSpPr/>
      </dsp:nvSpPr>
      <dsp:spPr>
        <a:xfrm rot="5400000">
          <a:off x="5855990" y="1432403"/>
          <a:ext cx="1000573" cy="16649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1EB93-01B0-124D-92A7-2718ABF37855}">
      <dsp:nvSpPr>
        <dsp:cNvPr id="0" name=""/>
        <dsp:cNvSpPr/>
      </dsp:nvSpPr>
      <dsp:spPr>
        <a:xfrm>
          <a:off x="5688969" y="1929858"/>
          <a:ext cx="1503109" cy="131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Code Classic Dataset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MNIST, Housing, Iris, Titanic</a:t>
          </a:r>
        </a:p>
      </dsp:txBody>
      <dsp:txXfrm>
        <a:off x="5688969" y="1929858"/>
        <a:ext cx="1503109" cy="1317563"/>
      </dsp:txXfrm>
    </dsp:sp>
    <dsp:sp modelId="{3CF16359-38C2-3F4F-95B0-152D06313F61}">
      <dsp:nvSpPr>
        <dsp:cNvPr id="0" name=""/>
        <dsp:cNvSpPr/>
      </dsp:nvSpPr>
      <dsp:spPr>
        <a:xfrm>
          <a:off x="6908473" y="1309828"/>
          <a:ext cx="283605" cy="28360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DEC6E-7AE3-2845-BD3E-1E72687088F1}">
      <dsp:nvSpPr>
        <dsp:cNvPr id="0" name=""/>
        <dsp:cNvSpPr/>
      </dsp:nvSpPr>
      <dsp:spPr>
        <a:xfrm rot="5400000">
          <a:off x="7696089" y="977068"/>
          <a:ext cx="1000573" cy="16649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42346-098D-0A4B-8F1E-2CAB4FCE6197}">
      <dsp:nvSpPr>
        <dsp:cNvPr id="0" name=""/>
        <dsp:cNvSpPr/>
      </dsp:nvSpPr>
      <dsp:spPr>
        <a:xfrm>
          <a:off x="7529068" y="1474524"/>
          <a:ext cx="1503109" cy="131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Analyze Multiple Datasets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Kaggle </a:t>
          </a:r>
        </a:p>
      </dsp:txBody>
      <dsp:txXfrm>
        <a:off x="7529068" y="1474524"/>
        <a:ext cx="1503109" cy="1317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7538-D0F1-584B-ABC9-1EEE05B9470D}" type="datetime1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E38D-8B44-5540-88FB-DC73010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C591E-926D-EB40-92B3-2C93C1AE8AC3}" type="datetime1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91226-2D99-5442-BC2A-8BF640F7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7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1226-2D99-5442-BC2A-8BF640F71D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91226-2D99-5442-BC2A-8BF640F71D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8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91226-2D99-5442-BC2A-8BF640F71D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91226-2D99-5442-BC2A-8BF640F71D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BB24-1E0F-CF4C-A6E7-9FB749D4A860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C132-C904-9240-AD56-EE8F541ADE88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661C-2868-D14A-9EF3-B4CB436CF967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74D5-819A-D34C-BEC9-6494EE324FFA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6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8E65-1E81-1849-BD9C-72AA532AFEAD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2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EB6C-D1C7-9D41-A33B-F16D4A403CF7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7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B133-37B5-1441-96C4-83F5F9949DC8}" type="datetime1">
              <a:rPr lang="en-US" smtClean="0"/>
              <a:t>11/8/19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3A7D-1E10-A64F-A760-4EA1AE75C8FF}" type="datetime1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5A6D-CBCD-A949-A699-CBBB0F0F4182}" type="datetime1">
              <a:rPr lang="en-US" smtClean="0"/>
              <a:t>11/8/19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4D284-4F3D-8C4A-90E3-CBD89BC5BD1B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5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5676-7F93-5545-BECB-6635339A6445}" type="datetime1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E47BF-D153-2D4B-BA71-7966B9EB01B7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chapin@vt.edu	http://bit.ly/mlgoestoHS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C8E42-2D5D-2B4B-ABE5-A294974D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apin@vt.edu" TargetMode="External"/><Relationship Id="rId3" Type="http://schemas.openxmlformats.org/officeDocument/2006/relationships/hyperlink" Target="http://bit.ly/mlgoestoH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10.svg"/><Relationship Id="rId13" Type="http://schemas.openxmlformats.org/officeDocument/2006/relationships/image" Target="../media/image9.png"/><Relationship Id="rId14" Type="http://schemas.openxmlformats.org/officeDocument/2006/relationships/image" Target="../media/image10.jpg"/><Relationship Id="rId15" Type="http://schemas.openxmlformats.org/officeDocument/2006/relationships/image" Target="../media/image11.jpeg"/><Relationship Id="rId16" Type="http://schemas.openxmlformats.org/officeDocument/2006/relationships/hyperlink" Target="mailto:chapin@vt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jpeg"/><Relationship Id="rId10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D52F8-5D54-094F-8137-5C422A116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Goes to High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DC7BDC-A912-EB41-8068-75332804C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190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John Chapin - </a:t>
            </a:r>
          </a:p>
          <a:p>
            <a:r>
              <a:rPr lang="en-US" dirty="0" smtClean="0">
                <a:solidFill>
                  <a:srgbClr val="FFFFFF"/>
                </a:solidFill>
                <a:hlinkClick r:id="rId2"/>
              </a:rPr>
              <a:t>chapin@vt.edu</a:t>
            </a:r>
            <a:r>
              <a:rPr lang="en-US" dirty="0" smtClean="0">
                <a:solidFill>
                  <a:srgbClr val="FFFFFF"/>
                </a:solidFill>
              </a:rPr>
              <a:t>            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://bit.ly/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mlgoestoHS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/>
              <a:t>32 Machine Learning High School Juniors  </a:t>
            </a:r>
            <a:r>
              <a:rPr lang="en-US" dirty="0"/>
              <a:t>(Post AP CS</a:t>
            </a:r>
            <a:r>
              <a:rPr lang="en-US" dirty="0" smtClean="0"/>
              <a:t>) -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6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1721D-280F-2E4E-BBE8-74A42070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Data – Real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3D1A0E-B983-3C48-A4A2-7DE7ED1D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262;p22">
            <a:extLst>
              <a:ext uri="{FF2B5EF4-FFF2-40B4-BE49-F238E27FC236}">
                <a16:creationId xmlns:a16="http://schemas.microsoft.com/office/drawing/2014/main" xmlns="" id="{2603608E-47D4-8F41-9FD8-020432B375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4155" y="3108147"/>
            <a:ext cx="4056012" cy="20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1;p22">
            <a:extLst>
              <a:ext uri="{FF2B5EF4-FFF2-40B4-BE49-F238E27FC236}">
                <a16:creationId xmlns:a16="http://schemas.microsoft.com/office/drawing/2014/main" xmlns="" id="{5635FD28-A105-A94B-B368-E38A062220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835" y="3047672"/>
            <a:ext cx="3183549" cy="21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54275-B95C-5640-A106-9B550EED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 Months Ago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AE122E-F15D-EE43-9F91-FBD3E0F7E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2873242" cy="6895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F477EB-FC24-FA43-81EE-902651D71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455" y="1690688"/>
            <a:ext cx="1740415" cy="774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C86B61-6AB2-EA44-96AD-655C9554B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1" y="3016251"/>
            <a:ext cx="2367077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EE2B668-8CCC-D141-8550-F5D180E18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597" y="1899550"/>
            <a:ext cx="1710710" cy="1325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D961B0A-EF5F-944B-8DC8-8CA48959C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435" y="2746097"/>
            <a:ext cx="1610521" cy="1865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51BF0B7-CDF2-944C-9EE8-6535B662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537" y="4309048"/>
            <a:ext cx="1540918" cy="86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E22ED12-55E9-7243-82E7-487EC7B5E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3027" y="5167312"/>
            <a:ext cx="2767914" cy="4705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CDA8E64-391D-A64E-8EA3-0A4816039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568591" y="2896850"/>
            <a:ext cx="27178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0CA82D6-A437-1042-94B1-32980F6B7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959" y="5337410"/>
            <a:ext cx="3152273" cy="914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2F4BC2D-8FF2-5D48-8FDC-1578B53D3A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6146" y="3762768"/>
            <a:ext cx="2495383" cy="18734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39ACF39-927B-3046-977F-2F331F0D83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832" y="708014"/>
            <a:ext cx="1709725" cy="913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6"/>
              </a:rPr>
              <a:t>chapin@vt.edu	http://bit.ly/mlgoestoHS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68371-2C79-B740-99EE-A63DE0FC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 lots of expert advice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1706017-9AB5-7D4A-8E79-CF2210CD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403900"/>
            <a:ext cx="5080000" cy="1663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F6354B-68BD-E841-8EA7-970B0219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27" y="1894852"/>
            <a:ext cx="2172748" cy="21727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65896A7-2077-8240-A6B7-786B83C6703C}"/>
              </a:ext>
            </a:extLst>
          </p:cNvPr>
          <p:cNvSpPr/>
          <p:nvPr/>
        </p:nvSpPr>
        <p:spPr>
          <a:xfrm>
            <a:off x="7785264" y="3985644"/>
            <a:ext cx="3390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Andrew 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B6CEDD3-6D5F-4F4C-8C88-018FECD1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29" y="4780812"/>
            <a:ext cx="3556000" cy="15172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7A6B-D4DA-E24A-B63B-2295425E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3" y="365125"/>
            <a:ext cx="4544961" cy="1325563"/>
          </a:xfrm>
        </p:spPr>
        <p:txBody>
          <a:bodyPr/>
          <a:lstStyle/>
          <a:p>
            <a:r>
              <a:rPr lang="en-US" dirty="0" err="1"/>
              <a:t>Ahhh</a:t>
            </a:r>
            <a:r>
              <a:rPr lang="en-US" dirty="0"/>
              <a:t>…. Organize…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9156393-51DC-8F4E-8178-0BF9DA1E7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223" y="1690688"/>
            <a:ext cx="6634717" cy="498085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530502B-EA9C-744D-8F7C-5972BBE1EC39}"/>
              </a:ext>
            </a:extLst>
          </p:cNvPr>
          <p:cNvSpPr txBox="1">
            <a:spLocks/>
          </p:cNvSpPr>
          <p:nvPr/>
        </p:nvSpPr>
        <p:spPr>
          <a:xfrm>
            <a:off x="6371304" y="365125"/>
            <a:ext cx="51428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 can they learn it?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9CE6F-04E4-F342-939C-B5413D39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or get under the hood?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2AF9295-F6B8-8E42-AFCC-1A810F55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7796"/>
            <a:ext cx="5163983" cy="23122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4DC91D-A797-7E48-B44D-35B6F931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0" y="2613745"/>
            <a:ext cx="3492500" cy="2324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AC70DC4-0F9B-E84A-91C9-4113D44CC0D7}"/>
              </a:ext>
            </a:extLst>
          </p:cNvPr>
          <p:cNvSpPr/>
          <p:nvPr/>
        </p:nvSpPr>
        <p:spPr>
          <a:xfrm>
            <a:off x="5650621" y="2967335"/>
            <a:ext cx="89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60F2DE0-D7B7-FD48-891A-63BA6F812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04" y="2597795"/>
            <a:ext cx="3515755" cy="263342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2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C1F59B-1A93-8941-A59C-43D292C1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D3CE64CE-837C-594E-908B-DD8E6895E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680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7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5F5C7-64D0-2F42-85DE-E7295466D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546977-5BDA-5642-9C94-6EC06D006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80AE4A-8FB2-544E-BE0A-000AC5EA1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C30C90-71A6-A04D-BA29-2E9D75BD0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C77BC-420E-5141-8898-1BBDB3EB3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CE2988-9C26-534B-B02B-9A291B7A80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D114-AED9-324B-B5C4-480E32804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5635F0-62F2-A548-9A3C-CA72EA34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90B349-1FE6-3440-82B5-F41D57D3E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DDFFAF-EB11-4B4C-B171-E6B854330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BDAEA9-9FA1-1443-9314-BC4932963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4987FE-C2B7-3249-BA23-83C46E785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6E1D2A-5E96-C447-B244-D9096AF21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53820B-BB58-B84E-9A60-CE39EF425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37F53-9FC5-3B41-810D-D2B3B6397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78DDC4-9EE4-A74B-8F26-9372AC404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336591-3E60-4145-96CB-3C9D0880C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DE79A6-C44D-E440-A418-D1FB82994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03BF15-A1E1-3449-9AE7-E4FB715120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06AFB3-2002-0240-A43F-BF3FEFCD2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D7AF65-482C-6445-9153-7C0D41601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22C156-38A7-984F-9910-3BE16B81D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34777A-E835-AF40-ACC8-4FE00B18A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AE2062-2375-404D-A156-C7EAF61C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8B6D3E2-4BFB-F34F-9CDD-4AFD7859C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48975"/>
              </p:ext>
            </p:extLst>
          </p:nvPr>
        </p:nvGraphicFramePr>
        <p:xfrm>
          <a:off x="838200" y="1825625"/>
          <a:ext cx="10515600" cy="3631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362206-F8DF-4845-8034-A9D7E46FB2C5}"/>
              </a:ext>
            </a:extLst>
          </p:cNvPr>
          <p:cNvSpPr/>
          <p:nvPr/>
        </p:nvSpPr>
        <p:spPr>
          <a:xfrm>
            <a:off x="1267431" y="5456903"/>
            <a:ext cx="10086369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Ethics, Data Cleaning/Interpretation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7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31D619-8BDF-7B4D-8C1C-57BF60E9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these are not college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D63B5F-9C8B-6F4D-AF22-11C781946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926" y="3460173"/>
            <a:ext cx="5173519" cy="26361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8F2442C-0756-8D45-9FEF-C9210B8E7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1" y="1440512"/>
            <a:ext cx="8013700" cy="1295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5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26FFB-DB7F-5C47-AB98-EAB9B124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their thinking and scaffold debugging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761EED42-3824-2E4B-AE33-A3995DDC5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186013"/>
              </p:ext>
            </p:extLst>
          </p:nvPr>
        </p:nvGraphicFramePr>
        <p:xfrm>
          <a:off x="1763468" y="467663"/>
          <a:ext cx="9035691" cy="592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Online Media 7" descr="IMG_1463">
            <a:hlinkClick r:id="" action="ppaction://media"/>
            <a:extLst>
              <a:ext uri="{FF2B5EF4-FFF2-40B4-BE49-F238E27FC236}">
                <a16:creationId xmlns:a16="http://schemas.microsoft.com/office/drawing/2014/main" xmlns="" id="{6DBE786C-454C-3140-A65E-40DFF0BE78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03958" y="4673166"/>
            <a:ext cx="2870457" cy="16146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chapin@vt.edu	http://bit.ly/mlgoestoHS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D2758-8B50-2B4E-9F4E-2335A6590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9C5604-9104-D74A-96DA-5C21D2636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5C3B15-E0EB-7040-80C1-C941CDF2A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A52AB5-2701-9344-9B37-A5278A6E5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639E53-667C-7D43-B348-9C027707A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4F3F39-43DA-1246-B5CD-0D188F9FB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BD6058-AF5F-B149-98D5-726846B02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3576CC-E2E3-7D43-95AD-F397D179C6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2B5735-18CA-A640-8041-82BC4080C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F16359-38C2-3F4F-95B0-152D06313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C878A9-AE4B-9243-8F1A-6DF2698D8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21EB93-01B0-124D-92A7-2718ABF37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2DEC6E-7AE3-2845-BD3E-1E7268708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B42346-098D-0A4B-8F1E-2CAB4FCE6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1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Graphic spid="6" grpI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7FFF9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</TotalTime>
  <Words>225</Words>
  <Application>Microsoft Macintosh PowerPoint</Application>
  <PresentationFormat>Custom</PresentationFormat>
  <Paragraphs>67</Paragraphs>
  <Slides>10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Machine Learning Goes to High School</vt:lpstr>
      <vt:lpstr>18 Months Ago</vt:lpstr>
      <vt:lpstr>Had lots of expert advice</vt:lpstr>
      <vt:lpstr>Ahhh…. Organize…</vt:lpstr>
      <vt:lpstr>Black Box or get under the hood?</vt:lpstr>
      <vt:lpstr>Under the Hood Process</vt:lpstr>
      <vt:lpstr>Progression</vt:lpstr>
      <vt:lpstr>But these are not college students</vt:lpstr>
      <vt:lpstr>Visualize their thinking and scaffold debugging</vt:lpstr>
      <vt:lpstr>Real World Data – Real Impact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Goes to High School</dc:title>
  <dc:creator>john chapin</dc:creator>
  <cp:lastModifiedBy>john</cp:lastModifiedBy>
  <cp:revision>22</cp:revision>
  <dcterms:created xsi:type="dcterms:W3CDTF">2019-11-05T22:02:22Z</dcterms:created>
  <dcterms:modified xsi:type="dcterms:W3CDTF">2019-11-08T16:17:58Z</dcterms:modified>
</cp:coreProperties>
</file>